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2"/>
  </p:notesMasterIdLst>
  <p:sldIdLst>
    <p:sldId id="354" r:id="rId2"/>
    <p:sldId id="356" r:id="rId3"/>
    <p:sldId id="401" r:id="rId4"/>
    <p:sldId id="402" r:id="rId5"/>
    <p:sldId id="364" r:id="rId6"/>
    <p:sldId id="362" r:id="rId7"/>
    <p:sldId id="363" r:id="rId8"/>
    <p:sldId id="379" r:id="rId9"/>
    <p:sldId id="357" r:id="rId10"/>
    <p:sldId id="355" r:id="rId11"/>
    <p:sldId id="358" r:id="rId12"/>
    <p:sldId id="365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66" r:id="rId22"/>
    <p:sldId id="367" r:id="rId23"/>
    <p:sldId id="390" r:id="rId24"/>
    <p:sldId id="391" r:id="rId25"/>
    <p:sldId id="392" r:id="rId26"/>
    <p:sldId id="393" r:id="rId27"/>
    <p:sldId id="394" r:id="rId28"/>
    <p:sldId id="395" r:id="rId29"/>
    <p:sldId id="396" r:id="rId30"/>
    <p:sldId id="397" r:id="rId31"/>
    <p:sldId id="398" r:id="rId32"/>
    <p:sldId id="399" r:id="rId33"/>
    <p:sldId id="400" r:id="rId34"/>
    <p:sldId id="368" r:id="rId35"/>
    <p:sldId id="359" r:id="rId36"/>
    <p:sldId id="372" r:id="rId37"/>
    <p:sldId id="373" r:id="rId38"/>
    <p:sldId id="361" r:id="rId39"/>
    <p:sldId id="376" r:id="rId40"/>
    <p:sldId id="377" r:id="rId41"/>
  </p:sldIdLst>
  <p:sldSz cx="9144000" cy="6858000" type="screen4x3"/>
  <p:notesSz cx="6858000" cy="9144000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C937"/>
    <a:srgbClr val="8FCF49"/>
    <a:srgbClr val="8BCD43"/>
    <a:srgbClr val="69F052"/>
    <a:srgbClr val="87CF73"/>
    <a:srgbClr val="74CE98"/>
    <a:srgbClr val="FBF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 autoAdjust="0"/>
    <p:restoredTop sz="94676" autoAdjust="0"/>
  </p:normalViewPr>
  <p:slideViewPr>
    <p:cSldViewPr>
      <p:cViewPr>
        <p:scale>
          <a:sx n="90" d="100"/>
          <a:sy n="90" d="100"/>
        </p:scale>
        <p:origin x="-702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5D6B82B-33FA-4FE3-A717-9E3D5D6428CD}" type="datetimeFigureOut">
              <a:rPr lang="es-PE"/>
              <a:pPr>
                <a:defRPr/>
              </a:pPr>
              <a:t>23/06/2014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194ED86-3476-433B-A794-F8358F39D0C0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06711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4ED86-3476-433B-A794-F8358F39D0C0}" type="slidenum">
              <a:rPr lang="es-PE" smtClean="0"/>
              <a:pPr>
                <a:defRPr/>
              </a:pPr>
              <a:t>36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6520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fld id="{2F68CD86-5705-4161-80F7-996BA8324836}" type="datetimeFigureOut">
              <a:rPr lang="es-PE"/>
              <a:pPr>
                <a:defRPr/>
              </a:pPr>
              <a:t>23/06/2014</a:t>
            </a:fld>
            <a:endParaRPr lang="es-PE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0638452-3520-45DD-81CE-59850AADE972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fld id="{8F3EB49C-A118-4AA4-8DDC-8EE186C6D297}" type="datetimeFigureOut">
              <a:rPr lang="es-PE"/>
              <a:pPr>
                <a:defRPr/>
              </a:pPr>
              <a:t>23/06/2014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A5FD02E-D9F5-4A4B-AF81-82AF7EF33C34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fld id="{247FE252-9EDA-4C52-89DF-9844DFB94055}" type="datetimeFigureOut">
              <a:rPr lang="es-PE"/>
              <a:pPr>
                <a:defRPr/>
              </a:pPr>
              <a:t>23/06/2014</a:t>
            </a:fld>
            <a:endParaRPr lang="es-P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54EC04E-23D4-4C33-8563-3342D693B50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fld id="{E080723D-6393-4A84-81AB-3F646E14BABC}" type="datetimeFigureOut">
              <a:rPr lang="es-PE"/>
              <a:pPr>
                <a:defRPr/>
              </a:pPr>
              <a:t>23/06/2014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8452A79-F941-4374-9993-077334F4CE24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fld id="{93EBD0E3-0502-4FC8-A177-5237BCDDD939}" type="datetimeFigureOut">
              <a:rPr lang="es-PE"/>
              <a:pPr>
                <a:defRPr/>
              </a:pPr>
              <a:t>23/06/2014</a:t>
            </a:fld>
            <a:endParaRPr lang="es-P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3E1D919-18B5-4540-AF36-3BD2C2C71F18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fld id="{BE4D606A-432E-49C8-A2DA-5D2D5CAFB41A}" type="datetimeFigureOut">
              <a:rPr lang="es-PE"/>
              <a:pPr>
                <a:defRPr/>
              </a:pPr>
              <a:t>23/06/2014</a:t>
            </a:fld>
            <a:endParaRPr lang="es-P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02198C1-362E-4D52-8957-CCF249C0EFEA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fld id="{FBD501F8-F5D4-4BE1-8B31-C1E7C3852301}" type="datetimeFigureOut">
              <a:rPr lang="es-PE"/>
              <a:pPr>
                <a:defRPr/>
              </a:pPr>
              <a:t>23/06/2014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C147010-A01D-4C92-87FD-5393C836F13C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fld id="{C33785E5-BCD2-4409-8E13-A8675A303D86}" type="datetimeFigureOut">
              <a:rPr lang="es-PE"/>
              <a:pPr>
                <a:defRPr/>
              </a:pPr>
              <a:t>23/06/2014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D0C1BE2-8C32-48BD-9F07-40354A3A8005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fld id="{32CB1AAA-CD3E-44FF-A565-735EBFEB9F18}" type="datetimeFigureOut">
              <a:rPr lang="es-PE"/>
              <a:pPr>
                <a:defRPr/>
              </a:pPr>
              <a:t>23/06/2014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67C3E95-8EB8-49F9-A4D9-58C164807BBB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fld id="{2C88981A-99BC-40FA-B2B1-ECA7E912AC2B}" type="datetimeFigureOut">
              <a:rPr lang="es-PE"/>
              <a:pPr>
                <a:defRPr/>
              </a:pPr>
              <a:t>23/06/2014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C06BD09-21B4-4FFD-8D1D-91693418BAD8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fld id="{6673337F-782F-4983-A1AC-3CFC9F2195D7}" type="datetimeFigureOut">
              <a:rPr lang="es-PE"/>
              <a:pPr>
                <a:defRPr/>
              </a:pPr>
              <a:t>23/06/2014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43456F1-247A-4898-820A-14628134FBB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fld id="{C51EB184-DFC2-4062-824C-F220287779A8}" type="datetimeFigureOut">
              <a:rPr lang="es-PE"/>
              <a:pPr>
                <a:defRPr/>
              </a:pPr>
              <a:t>23/06/2014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E615506-8EC1-4B84-BDA1-6D03FD03E126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fld id="{492731D0-34AE-4316-BDD2-AA2E79C45364}" type="datetimeFigureOut">
              <a:rPr lang="es-PE"/>
              <a:pPr>
                <a:defRPr/>
              </a:pPr>
              <a:t>23/06/2014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D1919F8-588D-4525-906A-C377B43C820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fld id="{276FC159-96E2-42D1-923A-74565A435F7F}" type="datetimeFigureOut">
              <a:rPr lang="es-PE"/>
              <a:pPr>
                <a:defRPr/>
              </a:pPr>
              <a:t>23/06/2014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5F9AC80-634E-4362-B17A-B8641EE78CEF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fld id="{6012A160-4EA1-4493-81AC-DDA2B3F7B6FF}" type="datetimeFigureOut">
              <a:rPr lang="es-PE"/>
              <a:pPr>
                <a:defRPr/>
              </a:pPr>
              <a:t>23/06/2014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17B0BAC-32AF-4A11-8CB7-20A935BE410B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fld id="{D1AD8C35-4405-403F-AB96-A12F6369EC3A}" type="datetimeFigureOut">
              <a:rPr lang="es-PE"/>
              <a:pPr>
                <a:defRPr/>
              </a:pPr>
              <a:t>23/06/2014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7776CB9-1AD8-458B-AFCF-2EB5D5D26188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5A067E-0FE6-43E4-B679-A3F97778248D}" type="datetimeFigureOut">
              <a:rPr lang="es-PE"/>
              <a:pPr>
                <a:defRPr/>
              </a:pPr>
              <a:t>23/06/2014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D7FE6ED-FBCE-4FB8-B0A9-808A83EC297E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755576" y="4005064"/>
            <a:ext cx="799306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PE" b="1" dirty="0">
                <a:solidFill>
                  <a:srgbClr val="595959"/>
                </a:solidFill>
                <a:latin typeface="Trebuchet MS" pitchFamily="34" charset="0"/>
              </a:rPr>
              <a:t>Dr. Diego Venegas Ojeda</a:t>
            </a:r>
          </a:p>
          <a:p>
            <a:pPr algn="ctr" eaLnBrk="0" hangingPunct="0"/>
            <a:r>
              <a:rPr lang="es-PE" b="1" dirty="0">
                <a:solidFill>
                  <a:srgbClr val="595959"/>
                </a:solidFill>
                <a:latin typeface="Trebuchet MS" pitchFamily="34" charset="0"/>
              </a:rPr>
              <a:t>Oncólogo clínico</a:t>
            </a:r>
          </a:p>
          <a:p>
            <a:pPr algn="ctr" eaLnBrk="0" hangingPunct="0"/>
            <a:r>
              <a:rPr lang="es-PE" b="1" dirty="0">
                <a:solidFill>
                  <a:srgbClr val="595959"/>
                </a:solidFill>
                <a:latin typeface="Trebuchet MS" pitchFamily="34" charset="0"/>
              </a:rPr>
              <a:t>Coordinador Nacional Plan Esperanza</a:t>
            </a:r>
          </a:p>
          <a:p>
            <a:pPr algn="ctr" eaLnBrk="0" hangingPunct="0"/>
            <a:r>
              <a:rPr lang="es-PE" b="1" dirty="0">
                <a:solidFill>
                  <a:srgbClr val="595959"/>
                </a:solidFill>
                <a:latin typeface="Trebuchet MS" pitchFamily="34" charset="0"/>
              </a:rPr>
              <a:t>Ministerio de Salud del Perú</a:t>
            </a:r>
          </a:p>
        </p:txBody>
      </p:sp>
      <p:pic>
        <p:nvPicPr>
          <p:cNvPr id="19459" name="Picture 2" descr="minsa_actitud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5510213"/>
            <a:ext cx="2952750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1 Título"/>
          <p:cNvSpPr>
            <a:spLocks noGrp="1"/>
          </p:cNvSpPr>
          <p:nvPr>
            <p:ph type="title"/>
          </p:nvPr>
        </p:nvSpPr>
        <p:spPr>
          <a:xfrm>
            <a:off x="971600" y="1556792"/>
            <a:ext cx="6789737" cy="2088232"/>
          </a:xfrm>
        </p:spPr>
        <p:txBody>
          <a:bodyPr/>
          <a:lstStyle/>
          <a:p>
            <a:pPr algn="ctr"/>
            <a:r>
              <a:rPr lang="es-PE" sz="4400" b="1" dirty="0" smtClean="0">
                <a:solidFill>
                  <a:schemeClr val="accent2"/>
                </a:solidFill>
              </a:rPr>
              <a:t>PP 024 PREVENCIÓN Y CONTROL DEL CÁNCER:</a:t>
            </a:r>
            <a:br>
              <a:rPr lang="es-PE" sz="4400" b="1" dirty="0" smtClean="0">
                <a:solidFill>
                  <a:schemeClr val="accent2"/>
                </a:solidFill>
              </a:rPr>
            </a:br>
            <a:r>
              <a:rPr lang="es-PE" sz="3200" b="1" dirty="0" smtClean="0">
                <a:solidFill>
                  <a:schemeClr val="accent2"/>
                </a:solidFill>
              </a:rPr>
              <a:t>AVANCE E IMPLEMENTACIÓN</a:t>
            </a:r>
            <a:endParaRPr lang="es-PE" sz="4400" b="1" dirty="0" smtClean="0">
              <a:solidFill>
                <a:schemeClr val="accent2"/>
              </a:solidFill>
            </a:endParaRP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 cstate="print"/>
          <a:srcRect l="23640" t="62584" r="5675" b="19576"/>
          <a:stretch>
            <a:fillRect/>
          </a:stretch>
        </p:blipFill>
        <p:spPr bwMode="auto">
          <a:xfrm>
            <a:off x="34925" y="44450"/>
            <a:ext cx="69135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6768752" cy="61224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PE" sz="2800" b="1" dirty="0" smtClean="0">
                <a:solidFill>
                  <a:schemeClr val="accent2">
                    <a:lumMod val="75000"/>
                  </a:schemeClr>
                </a:solidFill>
              </a:rPr>
              <a:t>INDICADORES DE DESEMPEÑO</a:t>
            </a:r>
            <a:br>
              <a:rPr lang="es-PE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s-P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484" name="Picture 1" descr="C:\Documents and Settings\jferrandiz\Escritorio\Image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5589588"/>
            <a:ext cx="9159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1"/>
          <p:cNvPicPr>
            <a:picLocks noChangeAspect="1" noChangeArrowheads="1"/>
          </p:cNvPicPr>
          <p:nvPr/>
        </p:nvPicPr>
        <p:blipFill>
          <a:blip r:embed="rId3" cstate="print"/>
          <a:srcRect r="46265" b="-11111"/>
          <a:stretch>
            <a:fillRect/>
          </a:stretch>
        </p:blipFill>
        <p:spPr bwMode="auto">
          <a:xfrm>
            <a:off x="7337425" y="12700"/>
            <a:ext cx="17859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19" y="764704"/>
            <a:ext cx="8803269" cy="578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1" descr="C:\Documents and Settings\jferrandiz\Escritorio\Image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7688" y="5984875"/>
            <a:ext cx="9175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1"/>
          <p:cNvPicPr>
            <a:picLocks noChangeAspect="1" noChangeArrowheads="1"/>
          </p:cNvPicPr>
          <p:nvPr/>
        </p:nvPicPr>
        <p:blipFill>
          <a:blip r:embed="rId3" cstate="print"/>
          <a:srcRect r="46265" b="-11111"/>
          <a:stretch>
            <a:fillRect/>
          </a:stretch>
        </p:blipFill>
        <p:spPr bwMode="auto">
          <a:xfrm>
            <a:off x="7337425" y="12700"/>
            <a:ext cx="17859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41562" y="1988840"/>
            <a:ext cx="7488832" cy="2232248"/>
          </a:xfrm>
        </p:spPr>
        <p:txBody>
          <a:bodyPr/>
          <a:lstStyle/>
          <a:p>
            <a:pPr algn="ctr"/>
            <a:r>
              <a:rPr lang="es-PE" sz="3200" b="1" dirty="0" smtClean="0"/>
              <a:t>III. SITUACION DE LAS DEFINICIONES OPERACIONALES Y CRITERIOS DE PROGRAMACION 2015</a:t>
            </a:r>
            <a:endParaRPr lang="es-PE" sz="3200" b="1" dirty="0"/>
          </a:p>
        </p:txBody>
      </p:sp>
    </p:spTree>
    <p:extLst>
      <p:ext uri="{BB962C8B-B14F-4D97-AF65-F5344CB8AC3E}">
        <p14:creationId xmlns:p14="http://schemas.microsoft.com/office/powerpoint/2010/main" val="276350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1" descr="C:\Documents and Settings\jferrandiz\Escritorio\Image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7688" y="5984875"/>
            <a:ext cx="9175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1"/>
          <p:cNvPicPr>
            <a:picLocks noChangeAspect="1" noChangeArrowheads="1"/>
          </p:cNvPicPr>
          <p:nvPr/>
        </p:nvPicPr>
        <p:blipFill>
          <a:blip r:embed="rId3" cstate="print"/>
          <a:srcRect r="46265" b="-11111"/>
          <a:stretch>
            <a:fillRect/>
          </a:stretch>
        </p:blipFill>
        <p:spPr bwMode="auto">
          <a:xfrm>
            <a:off x="7337425" y="12700"/>
            <a:ext cx="17859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1057275" y="1628775"/>
            <a:ext cx="8086725" cy="2592388"/>
          </a:xfrm>
        </p:spPr>
        <p:txBody>
          <a:bodyPr/>
          <a:lstStyle/>
          <a:p>
            <a:pPr algn="just"/>
            <a:r>
              <a:rPr lang="es-PE" sz="1800" dirty="0" smtClean="0">
                <a:solidFill>
                  <a:schemeClr val="tx1"/>
                </a:solidFill>
              </a:rPr>
              <a:t>De acuerdo a la Directiva N° 001-2014 EF/50.01 «Directiva de Programación y Formulación del Presupuesto del Sector Público para el año 2015 – Programas Presupuestales», y en cumplimiento al Memorándum Circular N° 018-2014-OGPP-OP/MINSA, se remitió las Definiciones Operacionales a la OGPP, de acuerdo a la nueva estructura funcional programática, donde se incrementa </a:t>
            </a:r>
            <a:r>
              <a:rPr lang="es-PE" sz="1800" dirty="0">
                <a:solidFill>
                  <a:schemeClr val="tx1"/>
                </a:solidFill>
              </a:rPr>
              <a:t>el Producto </a:t>
            </a:r>
            <a:r>
              <a:rPr lang="es-PE" sz="1800" dirty="0" smtClean="0">
                <a:solidFill>
                  <a:schemeClr val="tx1"/>
                </a:solidFill>
              </a:rPr>
              <a:t>3000683:NIÑA </a:t>
            </a:r>
            <a:r>
              <a:rPr lang="es-PE" sz="1800" dirty="0">
                <a:solidFill>
                  <a:schemeClr val="tx1"/>
                </a:solidFill>
              </a:rPr>
              <a:t>PROTEGIDA CON </a:t>
            </a:r>
            <a:r>
              <a:rPr lang="es-PE" sz="1800" dirty="0" smtClean="0">
                <a:solidFill>
                  <a:schemeClr val="tx1"/>
                </a:solidFill>
              </a:rPr>
              <a:t>VACUNA VPH, y las respectivas actualizaciones de los productos conceptualizados en el año 2013.</a:t>
            </a:r>
            <a:endParaRPr lang="es-PE" sz="1800" dirty="0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75656" y="404664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>
                <a:solidFill>
                  <a:srgbClr val="83C937"/>
                </a:solidFill>
              </a:rPr>
              <a:t>DEFINICIONES OPERACIONALES 2015</a:t>
            </a:r>
            <a:endParaRPr lang="es-PE" sz="2400" b="1" dirty="0">
              <a:solidFill>
                <a:srgbClr val="83C9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6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8960"/>
            <a:ext cx="7776864" cy="634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3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77686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77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20891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5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96944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73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48883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25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1" descr="C:\Documents and Settings\jferrandiz\Escritorio\Image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7688" y="5984875"/>
            <a:ext cx="9175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1"/>
          <p:cNvPicPr>
            <a:picLocks noChangeAspect="1" noChangeArrowheads="1"/>
          </p:cNvPicPr>
          <p:nvPr/>
        </p:nvPicPr>
        <p:blipFill>
          <a:blip r:embed="rId3" cstate="print"/>
          <a:srcRect r="46265" b="-11111"/>
          <a:stretch>
            <a:fillRect/>
          </a:stretch>
        </p:blipFill>
        <p:spPr bwMode="auto">
          <a:xfrm>
            <a:off x="7337425" y="12700"/>
            <a:ext cx="17859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41562" y="2204864"/>
            <a:ext cx="7488832" cy="2232248"/>
          </a:xfrm>
        </p:spPr>
        <p:txBody>
          <a:bodyPr/>
          <a:lstStyle/>
          <a:p>
            <a:pPr algn="ctr"/>
            <a:r>
              <a:rPr lang="es-PE" sz="3200" b="1" dirty="0" smtClean="0"/>
              <a:t>I. SITUACION ACTUAL DEL PROGRAMA PRESUPUESTAL 024 Prevención Y CONTROL DEL CÁNCER</a:t>
            </a:r>
            <a:endParaRPr lang="es-PE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741682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5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3"/>
          <a:stretch/>
        </p:blipFill>
        <p:spPr bwMode="auto">
          <a:xfrm>
            <a:off x="236538" y="692696"/>
            <a:ext cx="8670925" cy="54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80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4"/>
          <a:stretch/>
        </p:blipFill>
        <p:spPr bwMode="auto">
          <a:xfrm>
            <a:off x="236538" y="548680"/>
            <a:ext cx="867092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2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928100" cy="66262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844675"/>
            <a:ext cx="3036887" cy="4032250"/>
          </a:xfrm>
          <a:prstGeom prst="rect">
            <a:avLst/>
          </a:prstGeom>
          <a:solidFill>
            <a:schemeClr val="tx1"/>
          </a:solidFill>
          <a:ln w="9525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289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1989138"/>
            <a:ext cx="2776537" cy="3925887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684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15888"/>
            <a:ext cx="8675687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557338"/>
            <a:ext cx="3057525" cy="43243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910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9281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1989138"/>
            <a:ext cx="2687637" cy="3802062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773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9281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2513" y="2205038"/>
            <a:ext cx="2595562" cy="3671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1331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 txBox="1">
            <a:spLocks/>
          </p:cNvSpPr>
          <p:nvPr/>
        </p:nvSpPr>
        <p:spPr bwMode="auto">
          <a:xfrm>
            <a:off x="827088" y="115888"/>
            <a:ext cx="77565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FFFFFF"/>
                </a:solidFill>
                <a:latin typeface="Book Antiqua" panose="02040602050305030304" pitchFamily="18" charset="0"/>
              </a:defRPr>
            </a:lvl1pPr>
            <a:lvl2pPr marL="776288" indent="-365125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FFFFFF"/>
                </a:solidFill>
                <a:latin typeface="Book Antiqua" panose="02040602050305030304" pitchFamily="18" charset="0"/>
              </a:defRPr>
            </a:lvl2pPr>
            <a:lvl3pPr marL="1143000" indent="-365125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FFFFFF"/>
                </a:solidFill>
                <a:latin typeface="Book Antiqua" panose="02040602050305030304" pitchFamily="18" charset="0"/>
              </a:defRPr>
            </a:lvl3pPr>
            <a:lvl4pPr marL="1508125" indent="-319088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FFFFFF"/>
                </a:solidFill>
                <a:latin typeface="Book Antiqua" panose="02040602050305030304" pitchFamily="18" charset="0"/>
              </a:defRPr>
            </a:lvl4pPr>
            <a:lvl5pPr indent="-319088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FFFFFF"/>
                </a:solidFill>
                <a:latin typeface="Book Antiqua" panose="02040602050305030304" pitchFamily="18" charset="0"/>
              </a:defRPr>
            </a:lvl5pPr>
            <a:lvl6pPr indent="-3190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FFFFFF"/>
                </a:solidFill>
                <a:latin typeface="Book Antiqua" panose="02040602050305030304" pitchFamily="18" charset="0"/>
              </a:defRPr>
            </a:lvl6pPr>
            <a:lvl7pPr indent="-3190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FFFFFF"/>
                </a:solidFill>
                <a:latin typeface="Book Antiqua" panose="02040602050305030304" pitchFamily="18" charset="0"/>
              </a:defRPr>
            </a:lvl7pPr>
            <a:lvl8pPr indent="-3190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FFFFFF"/>
                </a:solidFill>
                <a:latin typeface="Book Antiqua" panose="02040602050305030304" pitchFamily="18" charset="0"/>
              </a:defRPr>
            </a:lvl8pPr>
            <a:lvl9pPr indent="-3190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FFFFFF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PE" sz="2000" b="1">
                <a:solidFill>
                  <a:schemeClr val="tx1"/>
                </a:solidFill>
              </a:rPr>
              <a:t>CANCER : TASA ANUAL  MORTALIDAD SEGÚN DISTRITO DE PROCEDENCIA.</a:t>
            </a:r>
            <a:br>
              <a:rPr lang="es-ES" altLang="es-PE" sz="2000" b="1">
                <a:solidFill>
                  <a:schemeClr val="tx1"/>
                </a:solidFill>
              </a:rPr>
            </a:br>
            <a:r>
              <a:rPr lang="es-ES" altLang="es-PE" sz="2000" b="1">
                <a:solidFill>
                  <a:schemeClr val="tx1"/>
                </a:solidFill>
              </a:rPr>
              <a:t> TUMBES 2006 - 2013</a:t>
            </a:r>
            <a:endParaRPr lang="es-PE" altLang="es-PE" sz="2000">
              <a:solidFill>
                <a:schemeClr val="tx2"/>
              </a:solidFill>
            </a:endParaRPr>
          </a:p>
        </p:txBody>
      </p:sp>
      <p:sp>
        <p:nvSpPr>
          <p:cNvPr id="25603" name="3 CuadroTexto"/>
          <p:cNvSpPr txBox="1">
            <a:spLocks noChangeArrowheads="1"/>
          </p:cNvSpPr>
          <p:nvPr/>
        </p:nvSpPr>
        <p:spPr bwMode="auto">
          <a:xfrm>
            <a:off x="468313" y="6443663"/>
            <a:ext cx="407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FFFFFF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FFFFFF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FFFFFF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FFFFFF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FFFFFF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FFFFFF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FFFFFF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FFFFFF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FFFFFF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PE" sz="1200">
                <a:solidFill>
                  <a:schemeClr val="tx1"/>
                </a:solidFill>
              </a:rPr>
              <a:t>Fuente: Dirección Ejecutiva de Epidemiologia. DIRESA Tumbes 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1125538"/>
            <a:ext cx="8359775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165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534150"/>
            <a:ext cx="45180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1 Título"/>
          <p:cNvSpPr txBox="1">
            <a:spLocks/>
          </p:cNvSpPr>
          <p:nvPr/>
        </p:nvSpPr>
        <p:spPr bwMode="auto">
          <a:xfrm>
            <a:off x="827088" y="115888"/>
            <a:ext cx="77565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FFFFFF"/>
                </a:solidFill>
                <a:latin typeface="Book Antiqua" panose="02040602050305030304" pitchFamily="18" charset="0"/>
              </a:defRPr>
            </a:lvl1pPr>
            <a:lvl2pPr marL="776288" indent="-365125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FFFFFF"/>
                </a:solidFill>
                <a:latin typeface="Book Antiqua" panose="02040602050305030304" pitchFamily="18" charset="0"/>
              </a:defRPr>
            </a:lvl2pPr>
            <a:lvl3pPr marL="1143000" indent="-365125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FFFFFF"/>
                </a:solidFill>
                <a:latin typeface="Book Antiqua" panose="02040602050305030304" pitchFamily="18" charset="0"/>
              </a:defRPr>
            </a:lvl3pPr>
            <a:lvl4pPr marL="1508125" indent="-319088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FFFFFF"/>
                </a:solidFill>
                <a:latin typeface="Book Antiqua" panose="02040602050305030304" pitchFamily="18" charset="0"/>
              </a:defRPr>
            </a:lvl4pPr>
            <a:lvl5pPr indent="-319088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FFFFFF"/>
                </a:solidFill>
                <a:latin typeface="Book Antiqua" panose="02040602050305030304" pitchFamily="18" charset="0"/>
              </a:defRPr>
            </a:lvl5pPr>
            <a:lvl6pPr indent="-3190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FFFFFF"/>
                </a:solidFill>
                <a:latin typeface="Book Antiqua" panose="02040602050305030304" pitchFamily="18" charset="0"/>
              </a:defRPr>
            </a:lvl6pPr>
            <a:lvl7pPr indent="-3190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FFFFFF"/>
                </a:solidFill>
                <a:latin typeface="Book Antiqua" panose="02040602050305030304" pitchFamily="18" charset="0"/>
              </a:defRPr>
            </a:lvl7pPr>
            <a:lvl8pPr indent="-3190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FFFFFF"/>
                </a:solidFill>
                <a:latin typeface="Book Antiqua" panose="02040602050305030304" pitchFamily="18" charset="0"/>
              </a:defRPr>
            </a:lvl8pPr>
            <a:lvl9pPr indent="-3190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FFFFFF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PE" sz="2000" b="1">
                <a:solidFill>
                  <a:schemeClr val="tx1"/>
                </a:solidFill>
              </a:rPr>
              <a:t>CANCER : TASA ANUAL DE CÁNCER DE ESTÓMAGO SEGÚN DISTRITOS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PE" sz="2000" b="1">
                <a:solidFill>
                  <a:schemeClr val="tx1"/>
                </a:solidFill>
              </a:rPr>
              <a:t> TUMBES 2006 - 2013</a:t>
            </a:r>
            <a:endParaRPr lang="es-PE" altLang="es-PE" sz="2000">
              <a:solidFill>
                <a:schemeClr val="tx2"/>
              </a:solidFill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268413"/>
            <a:ext cx="8208962" cy="492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725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222578"/>
              </p:ext>
            </p:extLst>
          </p:nvPr>
        </p:nvGraphicFramePr>
        <p:xfrm>
          <a:off x="916024" y="1004630"/>
          <a:ext cx="7568758" cy="5303273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2192172"/>
                <a:gridCol w="1284809"/>
                <a:gridCol w="1396890"/>
                <a:gridCol w="1396890"/>
                <a:gridCol w="1297997"/>
              </a:tblGrid>
              <a:tr h="2287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INDICADOR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smtClean="0">
                          <a:effectLst/>
                        </a:rPr>
                        <a:t>PUNTAJE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5415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0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1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2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3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</a:tr>
              <a:tr h="245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Índice </a:t>
                      </a:r>
                      <a:r>
                        <a:rPr lang="es-PE" sz="1200" dirty="0" smtClean="0">
                          <a:effectLst/>
                        </a:rPr>
                        <a:t>Desarrollo Humano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Mayor de 0.60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0.60-0.64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0.57-0.59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Menor de 0.56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</a:tr>
              <a:tr h="490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Tasa ajustada de mortalidad por </a:t>
                      </a:r>
                      <a:r>
                        <a:rPr lang="es-PE" sz="1200" dirty="0" smtClean="0">
                          <a:effectLst/>
                        </a:rPr>
                        <a:t>cáncer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Menor de 92.0 por </a:t>
                      </a:r>
                      <a:r>
                        <a:rPr lang="es-PE" sz="1200" dirty="0" smtClean="0">
                          <a:effectLst/>
                        </a:rPr>
                        <a:t>100,000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92.0-100.2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 </a:t>
                      </a:r>
                      <a:endParaRPr lang="es-PE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100.3-117.8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 </a:t>
                      </a:r>
                      <a:endParaRPr lang="es-PE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117.9 a más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 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</a:tr>
              <a:tr h="490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 smtClean="0">
                          <a:effectLst/>
                        </a:rPr>
                        <a:t>Cobertura </a:t>
                      </a:r>
                      <a:r>
                        <a:rPr lang="es-PE" sz="1200" dirty="0">
                          <a:effectLst/>
                        </a:rPr>
                        <a:t>de Instituciones educativas saludables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Mayor de 33.6%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De 16.5% a 33.6%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De 8% a 16.4%</a:t>
                      </a:r>
                      <a:endParaRPr lang="es-PE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Menor de 8%</a:t>
                      </a:r>
                      <a:endParaRPr lang="es-PE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</a:tr>
              <a:tr h="490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Mujeres mayores de 50 años por </a:t>
                      </a:r>
                      <a:r>
                        <a:rPr lang="es-PE" sz="1200" dirty="0" err="1" smtClean="0">
                          <a:effectLst/>
                        </a:rPr>
                        <a:t>mamógrafo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Menor de </a:t>
                      </a:r>
                      <a:r>
                        <a:rPr lang="es-PE" sz="1200" dirty="0" smtClean="0">
                          <a:effectLst/>
                        </a:rPr>
                        <a:t>14</a:t>
                      </a:r>
                      <a:r>
                        <a:rPr lang="es-PE" sz="1200" baseline="0" dirty="0" smtClean="0">
                          <a:effectLst/>
                        </a:rPr>
                        <a:t> </a:t>
                      </a:r>
                      <a:r>
                        <a:rPr lang="es-PE" sz="1200" dirty="0" smtClean="0">
                          <a:effectLst/>
                        </a:rPr>
                        <a:t>701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De </a:t>
                      </a:r>
                      <a:r>
                        <a:rPr lang="es-PE" sz="1200" dirty="0" smtClean="0">
                          <a:effectLst/>
                        </a:rPr>
                        <a:t>14</a:t>
                      </a:r>
                      <a:r>
                        <a:rPr lang="es-PE" sz="1200" baseline="0" dirty="0" smtClean="0">
                          <a:effectLst/>
                        </a:rPr>
                        <a:t> </a:t>
                      </a:r>
                      <a:r>
                        <a:rPr lang="es-PE" sz="1200" dirty="0" smtClean="0">
                          <a:effectLst/>
                        </a:rPr>
                        <a:t>702-24</a:t>
                      </a:r>
                      <a:r>
                        <a:rPr lang="es-PE" sz="1200" baseline="0" dirty="0" smtClean="0">
                          <a:effectLst/>
                        </a:rPr>
                        <a:t> </a:t>
                      </a:r>
                      <a:r>
                        <a:rPr lang="es-PE" sz="1200" dirty="0" smtClean="0">
                          <a:effectLst/>
                        </a:rPr>
                        <a:t>544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De </a:t>
                      </a:r>
                      <a:r>
                        <a:rPr lang="es-PE" sz="1200" dirty="0" smtClean="0">
                          <a:effectLst/>
                        </a:rPr>
                        <a:t>24</a:t>
                      </a:r>
                      <a:r>
                        <a:rPr lang="es-PE" sz="1200" baseline="0" dirty="0" smtClean="0">
                          <a:effectLst/>
                        </a:rPr>
                        <a:t> </a:t>
                      </a:r>
                      <a:r>
                        <a:rPr lang="es-PE" sz="1200" dirty="0" smtClean="0">
                          <a:effectLst/>
                        </a:rPr>
                        <a:t>555-42</a:t>
                      </a:r>
                      <a:r>
                        <a:rPr lang="es-PE" sz="1200" baseline="0" dirty="0" smtClean="0">
                          <a:effectLst/>
                        </a:rPr>
                        <a:t> </a:t>
                      </a:r>
                      <a:r>
                        <a:rPr lang="es-PE" sz="1200" dirty="0" smtClean="0">
                          <a:effectLst/>
                        </a:rPr>
                        <a:t>148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Mayor de </a:t>
                      </a:r>
                      <a:r>
                        <a:rPr lang="es-PE" sz="1200" dirty="0" smtClean="0">
                          <a:effectLst/>
                        </a:rPr>
                        <a:t>42</a:t>
                      </a:r>
                      <a:r>
                        <a:rPr lang="es-PE" sz="1200" baseline="0" dirty="0" smtClean="0">
                          <a:effectLst/>
                        </a:rPr>
                        <a:t> </a:t>
                      </a:r>
                      <a:r>
                        <a:rPr lang="es-PE" sz="1200" dirty="0" smtClean="0">
                          <a:effectLst/>
                        </a:rPr>
                        <a:t>148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</a:tr>
              <a:tr h="490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Se realiza quimioterapia en algún hospital de la región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Sí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 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---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 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No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 </a:t>
                      </a:r>
                      <a:endParaRPr lang="es-PE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---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 </a:t>
                      </a:r>
                      <a:endParaRPr lang="es-PE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</a:tr>
              <a:tr h="490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Se realiza radioterapia en algún hospital de la región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 smtClean="0">
                          <a:effectLst/>
                        </a:rPr>
                        <a:t>Hospital MINSA</a:t>
                      </a:r>
                      <a:r>
                        <a:rPr lang="es-PE" sz="1200" baseline="0" dirty="0" smtClean="0">
                          <a:effectLst/>
                        </a:rPr>
                        <a:t> </a:t>
                      </a:r>
                      <a:r>
                        <a:rPr lang="es-PE" sz="1200" dirty="0" smtClean="0">
                          <a:effectLst/>
                        </a:rPr>
                        <a:t>y/o </a:t>
                      </a:r>
                      <a:r>
                        <a:rPr lang="es-PE" sz="1200" dirty="0" err="1">
                          <a:effectLst/>
                        </a:rPr>
                        <a:t>EsSalud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Se realiza en una institución </a:t>
                      </a:r>
                      <a:r>
                        <a:rPr lang="es-PE" sz="1200" dirty="0" smtClean="0">
                          <a:effectLst/>
                        </a:rPr>
                        <a:t>privada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No se realiza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 </a:t>
                      </a:r>
                      <a:endParaRPr lang="es-PE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---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 </a:t>
                      </a:r>
                      <a:endParaRPr lang="es-PE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</a:tr>
              <a:tr h="459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 smtClean="0">
                          <a:effectLst/>
                        </a:rPr>
                        <a:t>establecimiento con diagnóstico </a:t>
                      </a:r>
                      <a:r>
                        <a:rPr lang="es-PE" sz="1200" dirty="0" err="1">
                          <a:effectLst/>
                        </a:rPr>
                        <a:t>anatomopatológico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Sí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 </a:t>
                      </a:r>
                      <a:endParaRPr lang="es-PE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---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 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No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 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---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 </a:t>
                      </a:r>
                      <a:endParaRPr lang="es-PE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</a:tr>
              <a:tr h="414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Se cuenta </a:t>
                      </a:r>
                      <a:r>
                        <a:rPr lang="es-PE" sz="1200" dirty="0" smtClean="0">
                          <a:effectLst/>
                        </a:rPr>
                        <a:t>con servicio </a:t>
                      </a:r>
                      <a:r>
                        <a:rPr lang="es-PE" sz="1200" dirty="0">
                          <a:effectLst/>
                        </a:rPr>
                        <a:t>de </a:t>
                      </a:r>
                      <a:r>
                        <a:rPr lang="es-PE" sz="1200" dirty="0" smtClean="0">
                          <a:effectLst/>
                        </a:rPr>
                        <a:t>citología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Sí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 </a:t>
                      </a:r>
                      <a:endParaRPr lang="es-PE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---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 </a:t>
                      </a:r>
                      <a:endParaRPr lang="es-PE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No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 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---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 </a:t>
                      </a:r>
                      <a:endParaRPr lang="es-PE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</a:tr>
              <a:tr h="4239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Se cuenta </a:t>
                      </a:r>
                      <a:r>
                        <a:rPr lang="es-PE" sz="1200" dirty="0" smtClean="0">
                          <a:effectLst/>
                        </a:rPr>
                        <a:t>con </a:t>
                      </a:r>
                      <a:r>
                        <a:rPr lang="es-PE" sz="1200" dirty="0">
                          <a:effectLst/>
                        </a:rPr>
                        <a:t>especialista en oncología clínica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Sí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 </a:t>
                      </a:r>
                      <a:endParaRPr lang="es-PE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---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 </a:t>
                      </a:r>
                      <a:endParaRPr lang="es-PE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No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 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---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 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</a:tr>
              <a:tr h="412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Se ha capacitado al personal </a:t>
                      </a:r>
                      <a:r>
                        <a:rPr lang="es-PE" sz="1200" dirty="0" smtClean="0">
                          <a:effectLst/>
                        </a:rPr>
                        <a:t>primer </a:t>
                      </a:r>
                      <a:r>
                        <a:rPr lang="es-PE" sz="1200" dirty="0">
                          <a:effectLst/>
                        </a:rPr>
                        <a:t>nivel </a:t>
                      </a:r>
                      <a:r>
                        <a:rPr lang="es-PE" sz="1200" dirty="0" smtClean="0">
                          <a:effectLst/>
                        </a:rPr>
                        <a:t>IVAA/crioterapia</a:t>
                      </a:r>
                      <a:r>
                        <a:rPr lang="es-PE" sz="1200" dirty="0">
                          <a:effectLst/>
                        </a:rPr>
                        <a:t>.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Sí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 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---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 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No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 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---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 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2" marR="3531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3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534150"/>
            <a:ext cx="45180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1 Título"/>
          <p:cNvSpPr txBox="1">
            <a:spLocks/>
          </p:cNvSpPr>
          <p:nvPr/>
        </p:nvSpPr>
        <p:spPr bwMode="auto">
          <a:xfrm>
            <a:off x="827088" y="115888"/>
            <a:ext cx="77565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FFFFFF"/>
                </a:solidFill>
                <a:latin typeface="Book Antiqua" panose="02040602050305030304" pitchFamily="18" charset="0"/>
              </a:defRPr>
            </a:lvl1pPr>
            <a:lvl2pPr marL="776288" indent="-365125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FFFFFF"/>
                </a:solidFill>
                <a:latin typeface="Book Antiqua" panose="02040602050305030304" pitchFamily="18" charset="0"/>
              </a:defRPr>
            </a:lvl2pPr>
            <a:lvl3pPr marL="1143000" indent="-365125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FFFFFF"/>
                </a:solidFill>
                <a:latin typeface="Book Antiqua" panose="02040602050305030304" pitchFamily="18" charset="0"/>
              </a:defRPr>
            </a:lvl3pPr>
            <a:lvl4pPr marL="1508125" indent="-319088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FFFFFF"/>
                </a:solidFill>
                <a:latin typeface="Book Antiqua" panose="02040602050305030304" pitchFamily="18" charset="0"/>
              </a:defRPr>
            </a:lvl4pPr>
            <a:lvl5pPr indent="-319088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FFFFFF"/>
                </a:solidFill>
                <a:latin typeface="Book Antiqua" panose="02040602050305030304" pitchFamily="18" charset="0"/>
              </a:defRPr>
            </a:lvl5pPr>
            <a:lvl6pPr indent="-3190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FFFFFF"/>
                </a:solidFill>
                <a:latin typeface="Book Antiqua" panose="02040602050305030304" pitchFamily="18" charset="0"/>
              </a:defRPr>
            </a:lvl6pPr>
            <a:lvl7pPr indent="-3190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FFFFFF"/>
                </a:solidFill>
                <a:latin typeface="Book Antiqua" panose="02040602050305030304" pitchFamily="18" charset="0"/>
              </a:defRPr>
            </a:lvl7pPr>
            <a:lvl8pPr indent="-3190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FFFFFF"/>
                </a:solidFill>
                <a:latin typeface="Book Antiqua" panose="02040602050305030304" pitchFamily="18" charset="0"/>
              </a:defRPr>
            </a:lvl8pPr>
            <a:lvl9pPr indent="-3190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FFFFFF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PE" sz="2000" b="1">
                <a:solidFill>
                  <a:schemeClr val="tx1"/>
                </a:solidFill>
              </a:rPr>
              <a:t>CANCER : TASA ANUAL DE CÁNCER DE CÉRVIX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PE" sz="2000" b="1">
                <a:solidFill>
                  <a:schemeClr val="tx1"/>
                </a:solidFill>
              </a:rPr>
              <a:t> SEGÚN DISTRITOS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PE" sz="2000" b="1">
                <a:solidFill>
                  <a:schemeClr val="tx1"/>
                </a:solidFill>
              </a:rPr>
              <a:t> TUMBES 2006 - 2013</a:t>
            </a:r>
            <a:endParaRPr lang="es-PE" altLang="es-PE" sz="2000">
              <a:solidFill>
                <a:schemeClr val="tx2"/>
              </a:solidFill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136650"/>
            <a:ext cx="8709025" cy="488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841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534150"/>
            <a:ext cx="45180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1 Título"/>
          <p:cNvSpPr txBox="1">
            <a:spLocks/>
          </p:cNvSpPr>
          <p:nvPr/>
        </p:nvSpPr>
        <p:spPr bwMode="auto">
          <a:xfrm>
            <a:off x="827088" y="115888"/>
            <a:ext cx="77565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FFFFFF"/>
                </a:solidFill>
                <a:latin typeface="Book Antiqua" panose="02040602050305030304" pitchFamily="18" charset="0"/>
              </a:defRPr>
            </a:lvl1pPr>
            <a:lvl2pPr marL="776288" indent="-365125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FFFFFF"/>
                </a:solidFill>
                <a:latin typeface="Book Antiqua" panose="02040602050305030304" pitchFamily="18" charset="0"/>
              </a:defRPr>
            </a:lvl2pPr>
            <a:lvl3pPr marL="1143000" indent="-365125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FFFFFF"/>
                </a:solidFill>
                <a:latin typeface="Book Antiqua" panose="02040602050305030304" pitchFamily="18" charset="0"/>
              </a:defRPr>
            </a:lvl3pPr>
            <a:lvl4pPr marL="1508125" indent="-319088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FFFFFF"/>
                </a:solidFill>
                <a:latin typeface="Book Antiqua" panose="02040602050305030304" pitchFamily="18" charset="0"/>
              </a:defRPr>
            </a:lvl4pPr>
            <a:lvl5pPr indent="-319088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FFFFFF"/>
                </a:solidFill>
                <a:latin typeface="Book Antiqua" panose="02040602050305030304" pitchFamily="18" charset="0"/>
              </a:defRPr>
            </a:lvl5pPr>
            <a:lvl6pPr indent="-3190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FFFFFF"/>
                </a:solidFill>
                <a:latin typeface="Book Antiqua" panose="02040602050305030304" pitchFamily="18" charset="0"/>
              </a:defRPr>
            </a:lvl6pPr>
            <a:lvl7pPr indent="-3190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FFFFFF"/>
                </a:solidFill>
                <a:latin typeface="Book Antiqua" panose="02040602050305030304" pitchFamily="18" charset="0"/>
              </a:defRPr>
            </a:lvl7pPr>
            <a:lvl8pPr indent="-3190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FFFFFF"/>
                </a:solidFill>
                <a:latin typeface="Book Antiqua" panose="02040602050305030304" pitchFamily="18" charset="0"/>
              </a:defRPr>
            </a:lvl8pPr>
            <a:lvl9pPr indent="-3190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FFFFFF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PE" sz="2000" b="1">
                <a:solidFill>
                  <a:schemeClr val="tx1"/>
                </a:solidFill>
              </a:rPr>
              <a:t>CANCER : TASA ANUAL DE CÁNCER DE HÍGADO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PE" sz="2000" b="1">
                <a:solidFill>
                  <a:schemeClr val="tx1"/>
                </a:solidFill>
              </a:rPr>
              <a:t> SEGÚN DISTRITOS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PE" sz="2000" b="1">
                <a:solidFill>
                  <a:schemeClr val="tx1"/>
                </a:solidFill>
              </a:rPr>
              <a:t> TUMBES 2006 - 2013</a:t>
            </a:r>
            <a:endParaRPr lang="es-PE" altLang="es-PE" sz="2000">
              <a:solidFill>
                <a:schemeClr val="tx2"/>
              </a:solidFill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125538"/>
            <a:ext cx="8207375" cy="492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6679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28825"/>
            <a:ext cx="8785225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400" smtClean="0">
                <a:solidFill>
                  <a:schemeClr val="bg1"/>
                </a:solidFill>
              </a:rPr>
              <a:t>INDICADORES DE VULNERABILIDAD DISTRITAL POR CÁNCER</a:t>
            </a:r>
            <a:br>
              <a:rPr lang="es-PE" sz="2400" smtClean="0">
                <a:solidFill>
                  <a:schemeClr val="bg1"/>
                </a:solidFill>
              </a:rPr>
            </a:br>
            <a:r>
              <a:rPr lang="es-PE" sz="2400" smtClean="0">
                <a:solidFill>
                  <a:schemeClr val="bg1"/>
                </a:solidFill>
              </a:rPr>
              <a:t>REGIÓN TUMBES </a:t>
            </a:r>
          </a:p>
        </p:txBody>
      </p:sp>
    </p:spTree>
    <p:extLst>
      <p:ext uri="{BB962C8B-B14F-4D97-AF65-F5344CB8AC3E}">
        <p14:creationId xmlns:p14="http://schemas.microsoft.com/office/powerpoint/2010/main" val="1773627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38"/>
          <p:cNvGrpSpPr>
            <a:grpSpLocks noChangeAspect="1"/>
          </p:cNvGrpSpPr>
          <p:nvPr/>
        </p:nvGrpSpPr>
        <p:grpSpPr bwMode="auto">
          <a:xfrm>
            <a:off x="1493021" y="1537584"/>
            <a:ext cx="5005449" cy="4234294"/>
            <a:chOff x="0" y="0"/>
            <a:chExt cx="5095" cy="4309"/>
          </a:xfrm>
        </p:grpSpPr>
        <p:sp>
          <p:nvSpPr>
            <p:cNvPr id="41" name="AutoShape 339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095" cy="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endParaRPr lang="es-PE" sz="900">
                <a:solidFill>
                  <a:srgbClr val="000066"/>
                </a:solidFill>
              </a:endParaRPr>
            </a:p>
          </p:txBody>
        </p:sp>
        <p:sp>
          <p:nvSpPr>
            <p:cNvPr id="42" name="Freeform 340"/>
            <p:cNvSpPr>
              <a:spLocks/>
            </p:cNvSpPr>
            <p:nvPr/>
          </p:nvSpPr>
          <p:spPr bwMode="auto">
            <a:xfrm>
              <a:off x="0" y="2508"/>
              <a:ext cx="1634" cy="1506"/>
            </a:xfrm>
            <a:custGeom>
              <a:avLst/>
              <a:gdLst/>
              <a:ahLst/>
              <a:cxnLst>
                <a:cxn ang="0">
                  <a:pos x="1206" y="486"/>
                </a:cxn>
                <a:cxn ang="0">
                  <a:pos x="1200" y="534"/>
                </a:cxn>
                <a:cxn ang="0">
                  <a:pos x="1170" y="546"/>
                </a:cxn>
                <a:cxn ang="0">
                  <a:pos x="1128" y="582"/>
                </a:cxn>
                <a:cxn ang="0">
                  <a:pos x="1074" y="606"/>
                </a:cxn>
                <a:cxn ang="0">
                  <a:pos x="1020" y="642"/>
                </a:cxn>
                <a:cxn ang="0">
                  <a:pos x="972" y="678"/>
                </a:cxn>
                <a:cxn ang="0">
                  <a:pos x="912" y="720"/>
                </a:cxn>
                <a:cxn ang="0">
                  <a:pos x="870" y="762"/>
                </a:cxn>
                <a:cxn ang="0">
                  <a:pos x="828" y="804"/>
                </a:cxn>
                <a:cxn ang="0">
                  <a:pos x="792" y="858"/>
                </a:cxn>
                <a:cxn ang="0">
                  <a:pos x="768" y="876"/>
                </a:cxn>
                <a:cxn ang="0">
                  <a:pos x="810" y="912"/>
                </a:cxn>
                <a:cxn ang="0">
                  <a:pos x="762" y="930"/>
                </a:cxn>
                <a:cxn ang="0">
                  <a:pos x="708" y="948"/>
                </a:cxn>
                <a:cxn ang="0">
                  <a:pos x="648" y="966"/>
                </a:cxn>
                <a:cxn ang="0">
                  <a:pos x="600" y="978"/>
                </a:cxn>
                <a:cxn ang="0">
                  <a:pos x="552" y="978"/>
                </a:cxn>
                <a:cxn ang="0">
                  <a:pos x="528" y="1008"/>
                </a:cxn>
                <a:cxn ang="0">
                  <a:pos x="492" y="1038"/>
                </a:cxn>
                <a:cxn ang="0">
                  <a:pos x="432" y="1050"/>
                </a:cxn>
                <a:cxn ang="0">
                  <a:pos x="354" y="1092"/>
                </a:cxn>
                <a:cxn ang="0">
                  <a:pos x="300" y="1128"/>
                </a:cxn>
                <a:cxn ang="0">
                  <a:pos x="276" y="1104"/>
                </a:cxn>
                <a:cxn ang="0">
                  <a:pos x="306" y="1032"/>
                </a:cxn>
                <a:cxn ang="0">
                  <a:pos x="282" y="990"/>
                </a:cxn>
                <a:cxn ang="0">
                  <a:pos x="258" y="960"/>
                </a:cxn>
                <a:cxn ang="0">
                  <a:pos x="216" y="936"/>
                </a:cxn>
                <a:cxn ang="0">
                  <a:pos x="186" y="924"/>
                </a:cxn>
                <a:cxn ang="0">
                  <a:pos x="156" y="900"/>
                </a:cxn>
                <a:cxn ang="0">
                  <a:pos x="114" y="912"/>
                </a:cxn>
                <a:cxn ang="0">
                  <a:pos x="66" y="882"/>
                </a:cxn>
                <a:cxn ang="0">
                  <a:pos x="30" y="852"/>
                </a:cxn>
                <a:cxn ang="0">
                  <a:pos x="12" y="822"/>
                </a:cxn>
                <a:cxn ang="0">
                  <a:pos x="12" y="792"/>
                </a:cxn>
                <a:cxn ang="0">
                  <a:pos x="60" y="720"/>
                </a:cxn>
                <a:cxn ang="0">
                  <a:pos x="96" y="672"/>
                </a:cxn>
                <a:cxn ang="0">
                  <a:pos x="144" y="582"/>
                </a:cxn>
                <a:cxn ang="0">
                  <a:pos x="162" y="534"/>
                </a:cxn>
                <a:cxn ang="0">
                  <a:pos x="186" y="474"/>
                </a:cxn>
                <a:cxn ang="0">
                  <a:pos x="210" y="414"/>
                </a:cxn>
                <a:cxn ang="0">
                  <a:pos x="258" y="390"/>
                </a:cxn>
                <a:cxn ang="0">
                  <a:pos x="300" y="312"/>
                </a:cxn>
                <a:cxn ang="0">
                  <a:pos x="366" y="276"/>
                </a:cxn>
                <a:cxn ang="0">
                  <a:pos x="432" y="234"/>
                </a:cxn>
                <a:cxn ang="0">
                  <a:pos x="516" y="186"/>
                </a:cxn>
                <a:cxn ang="0">
                  <a:pos x="570" y="150"/>
                </a:cxn>
                <a:cxn ang="0">
                  <a:pos x="618" y="114"/>
                </a:cxn>
                <a:cxn ang="0">
                  <a:pos x="660" y="84"/>
                </a:cxn>
                <a:cxn ang="0">
                  <a:pos x="714" y="66"/>
                </a:cxn>
                <a:cxn ang="0">
                  <a:pos x="780" y="12"/>
                </a:cxn>
                <a:cxn ang="0">
                  <a:pos x="852" y="30"/>
                </a:cxn>
                <a:cxn ang="0">
                  <a:pos x="888" y="96"/>
                </a:cxn>
                <a:cxn ang="0">
                  <a:pos x="894" y="162"/>
                </a:cxn>
                <a:cxn ang="0">
                  <a:pos x="924" y="222"/>
                </a:cxn>
                <a:cxn ang="0">
                  <a:pos x="990" y="276"/>
                </a:cxn>
                <a:cxn ang="0">
                  <a:pos x="1068" y="300"/>
                </a:cxn>
                <a:cxn ang="0">
                  <a:pos x="1044" y="360"/>
                </a:cxn>
                <a:cxn ang="0">
                  <a:pos x="1062" y="402"/>
                </a:cxn>
                <a:cxn ang="0">
                  <a:pos x="1146" y="402"/>
                </a:cxn>
                <a:cxn ang="0">
                  <a:pos x="1206" y="444"/>
                </a:cxn>
              </a:cxnLst>
              <a:rect l="0" t="0" r="r" b="b"/>
              <a:pathLst>
                <a:path w="1230" h="1134">
                  <a:moveTo>
                    <a:pt x="1230" y="450"/>
                  </a:moveTo>
                  <a:lnTo>
                    <a:pt x="1218" y="456"/>
                  </a:lnTo>
                  <a:lnTo>
                    <a:pt x="1218" y="462"/>
                  </a:lnTo>
                  <a:lnTo>
                    <a:pt x="1212" y="474"/>
                  </a:lnTo>
                  <a:lnTo>
                    <a:pt x="1206" y="480"/>
                  </a:lnTo>
                  <a:lnTo>
                    <a:pt x="1206" y="486"/>
                  </a:lnTo>
                  <a:lnTo>
                    <a:pt x="1200" y="492"/>
                  </a:lnTo>
                  <a:lnTo>
                    <a:pt x="1194" y="504"/>
                  </a:lnTo>
                  <a:lnTo>
                    <a:pt x="1194" y="516"/>
                  </a:lnTo>
                  <a:lnTo>
                    <a:pt x="1200" y="516"/>
                  </a:lnTo>
                  <a:lnTo>
                    <a:pt x="1200" y="528"/>
                  </a:lnTo>
                  <a:lnTo>
                    <a:pt x="1200" y="534"/>
                  </a:lnTo>
                  <a:lnTo>
                    <a:pt x="1200" y="540"/>
                  </a:lnTo>
                  <a:lnTo>
                    <a:pt x="1200" y="546"/>
                  </a:lnTo>
                  <a:lnTo>
                    <a:pt x="1188" y="552"/>
                  </a:lnTo>
                  <a:lnTo>
                    <a:pt x="1182" y="558"/>
                  </a:lnTo>
                  <a:lnTo>
                    <a:pt x="1176" y="552"/>
                  </a:lnTo>
                  <a:lnTo>
                    <a:pt x="1170" y="546"/>
                  </a:lnTo>
                  <a:lnTo>
                    <a:pt x="1164" y="546"/>
                  </a:lnTo>
                  <a:lnTo>
                    <a:pt x="1152" y="558"/>
                  </a:lnTo>
                  <a:lnTo>
                    <a:pt x="1146" y="558"/>
                  </a:lnTo>
                  <a:lnTo>
                    <a:pt x="1146" y="570"/>
                  </a:lnTo>
                  <a:lnTo>
                    <a:pt x="1140" y="576"/>
                  </a:lnTo>
                  <a:lnTo>
                    <a:pt x="1128" y="582"/>
                  </a:lnTo>
                  <a:lnTo>
                    <a:pt x="1122" y="588"/>
                  </a:lnTo>
                  <a:lnTo>
                    <a:pt x="1110" y="594"/>
                  </a:lnTo>
                  <a:lnTo>
                    <a:pt x="1098" y="600"/>
                  </a:lnTo>
                  <a:lnTo>
                    <a:pt x="1092" y="600"/>
                  </a:lnTo>
                  <a:lnTo>
                    <a:pt x="1080" y="606"/>
                  </a:lnTo>
                  <a:lnTo>
                    <a:pt x="1074" y="606"/>
                  </a:lnTo>
                  <a:lnTo>
                    <a:pt x="1050" y="624"/>
                  </a:lnTo>
                  <a:lnTo>
                    <a:pt x="1038" y="630"/>
                  </a:lnTo>
                  <a:lnTo>
                    <a:pt x="1038" y="636"/>
                  </a:lnTo>
                  <a:lnTo>
                    <a:pt x="1032" y="642"/>
                  </a:lnTo>
                  <a:lnTo>
                    <a:pt x="1026" y="642"/>
                  </a:lnTo>
                  <a:lnTo>
                    <a:pt x="1020" y="642"/>
                  </a:lnTo>
                  <a:lnTo>
                    <a:pt x="1020" y="648"/>
                  </a:lnTo>
                  <a:lnTo>
                    <a:pt x="1002" y="666"/>
                  </a:lnTo>
                  <a:lnTo>
                    <a:pt x="990" y="672"/>
                  </a:lnTo>
                  <a:lnTo>
                    <a:pt x="984" y="672"/>
                  </a:lnTo>
                  <a:lnTo>
                    <a:pt x="978" y="672"/>
                  </a:lnTo>
                  <a:lnTo>
                    <a:pt x="972" y="678"/>
                  </a:lnTo>
                  <a:lnTo>
                    <a:pt x="966" y="690"/>
                  </a:lnTo>
                  <a:lnTo>
                    <a:pt x="960" y="690"/>
                  </a:lnTo>
                  <a:lnTo>
                    <a:pt x="948" y="708"/>
                  </a:lnTo>
                  <a:lnTo>
                    <a:pt x="936" y="708"/>
                  </a:lnTo>
                  <a:lnTo>
                    <a:pt x="924" y="720"/>
                  </a:lnTo>
                  <a:lnTo>
                    <a:pt x="912" y="720"/>
                  </a:lnTo>
                  <a:lnTo>
                    <a:pt x="906" y="726"/>
                  </a:lnTo>
                  <a:lnTo>
                    <a:pt x="900" y="732"/>
                  </a:lnTo>
                  <a:lnTo>
                    <a:pt x="882" y="738"/>
                  </a:lnTo>
                  <a:lnTo>
                    <a:pt x="876" y="750"/>
                  </a:lnTo>
                  <a:lnTo>
                    <a:pt x="876" y="756"/>
                  </a:lnTo>
                  <a:lnTo>
                    <a:pt x="870" y="762"/>
                  </a:lnTo>
                  <a:lnTo>
                    <a:pt x="864" y="756"/>
                  </a:lnTo>
                  <a:lnTo>
                    <a:pt x="852" y="762"/>
                  </a:lnTo>
                  <a:lnTo>
                    <a:pt x="846" y="768"/>
                  </a:lnTo>
                  <a:lnTo>
                    <a:pt x="840" y="780"/>
                  </a:lnTo>
                  <a:lnTo>
                    <a:pt x="828" y="792"/>
                  </a:lnTo>
                  <a:lnTo>
                    <a:pt x="828" y="804"/>
                  </a:lnTo>
                  <a:lnTo>
                    <a:pt x="816" y="822"/>
                  </a:lnTo>
                  <a:lnTo>
                    <a:pt x="810" y="834"/>
                  </a:lnTo>
                  <a:lnTo>
                    <a:pt x="804" y="852"/>
                  </a:lnTo>
                  <a:lnTo>
                    <a:pt x="798" y="852"/>
                  </a:lnTo>
                  <a:lnTo>
                    <a:pt x="798" y="858"/>
                  </a:lnTo>
                  <a:lnTo>
                    <a:pt x="792" y="858"/>
                  </a:lnTo>
                  <a:lnTo>
                    <a:pt x="780" y="858"/>
                  </a:lnTo>
                  <a:lnTo>
                    <a:pt x="774" y="858"/>
                  </a:lnTo>
                  <a:lnTo>
                    <a:pt x="774" y="864"/>
                  </a:lnTo>
                  <a:lnTo>
                    <a:pt x="768" y="864"/>
                  </a:lnTo>
                  <a:lnTo>
                    <a:pt x="768" y="870"/>
                  </a:lnTo>
                  <a:lnTo>
                    <a:pt x="768" y="876"/>
                  </a:lnTo>
                  <a:lnTo>
                    <a:pt x="780" y="888"/>
                  </a:lnTo>
                  <a:lnTo>
                    <a:pt x="798" y="900"/>
                  </a:lnTo>
                  <a:lnTo>
                    <a:pt x="804" y="900"/>
                  </a:lnTo>
                  <a:lnTo>
                    <a:pt x="816" y="906"/>
                  </a:lnTo>
                  <a:lnTo>
                    <a:pt x="816" y="912"/>
                  </a:lnTo>
                  <a:lnTo>
                    <a:pt x="810" y="912"/>
                  </a:lnTo>
                  <a:lnTo>
                    <a:pt x="804" y="918"/>
                  </a:lnTo>
                  <a:lnTo>
                    <a:pt x="798" y="930"/>
                  </a:lnTo>
                  <a:lnTo>
                    <a:pt x="792" y="930"/>
                  </a:lnTo>
                  <a:lnTo>
                    <a:pt x="780" y="936"/>
                  </a:lnTo>
                  <a:lnTo>
                    <a:pt x="768" y="936"/>
                  </a:lnTo>
                  <a:lnTo>
                    <a:pt x="762" y="930"/>
                  </a:lnTo>
                  <a:lnTo>
                    <a:pt x="756" y="930"/>
                  </a:lnTo>
                  <a:lnTo>
                    <a:pt x="750" y="936"/>
                  </a:lnTo>
                  <a:lnTo>
                    <a:pt x="732" y="948"/>
                  </a:lnTo>
                  <a:lnTo>
                    <a:pt x="726" y="954"/>
                  </a:lnTo>
                  <a:lnTo>
                    <a:pt x="714" y="948"/>
                  </a:lnTo>
                  <a:lnTo>
                    <a:pt x="708" y="948"/>
                  </a:lnTo>
                  <a:lnTo>
                    <a:pt x="702" y="954"/>
                  </a:lnTo>
                  <a:lnTo>
                    <a:pt x="684" y="966"/>
                  </a:lnTo>
                  <a:lnTo>
                    <a:pt x="678" y="972"/>
                  </a:lnTo>
                  <a:lnTo>
                    <a:pt x="666" y="966"/>
                  </a:lnTo>
                  <a:lnTo>
                    <a:pt x="660" y="966"/>
                  </a:lnTo>
                  <a:lnTo>
                    <a:pt x="648" y="966"/>
                  </a:lnTo>
                  <a:lnTo>
                    <a:pt x="636" y="966"/>
                  </a:lnTo>
                  <a:lnTo>
                    <a:pt x="630" y="966"/>
                  </a:lnTo>
                  <a:lnTo>
                    <a:pt x="624" y="966"/>
                  </a:lnTo>
                  <a:lnTo>
                    <a:pt x="612" y="978"/>
                  </a:lnTo>
                  <a:lnTo>
                    <a:pt x="606" y="978"/>
                  </a:lnTo>
                  <a:lnTo>
                    <a:pt x="600" y="978"/>
                  </a:lnTo>
                  <a:lnTo>
                    <a:pt x="594" y="978"/>
                  </a:lnTo>
                  <a:lnTo>
                    <a:pt x="576" y="972"/>
                  </a:lnTo>
                  <a:lnTo>
                    <a:pt x="570" y="972"/>
                  </a:lnTo>
                  <a:lnTo>
                    <a:pt x="564" y="972"/>
                  </a:lnTo>
                  <a:lnTo>
                    <a:pt x="552" y="972"/>
                  </a:lnTo>
                  <a:lnTo>
                    <a:pt x="552" y="978"/>
                  </a:lnTo>
                  <a:lnTo>
                    <a:pt x="546" y="978"/>
                  </a:lnTo>
                  <a:lnTo>
                    <a:pt x="540" y="978"/>
                  </a:lnTo>
                  <a:lnTo>
                    <a:pt x="534" y="978"/>
                  </a:lnTo>
                  <a:lnTo>
                    <a:pt x="534" y="984"/>
                  </a:lnTo>
                  <a:lnTo>
                    <a:pt x="528" y="990"/>
                  </a:lnTo>
                  <a:lnTo>
                    <a:pt x="528" y="1008"/>
                  </a:lnTo>
                  <a:lnTo>
                    <a:pt x="522" y="1020"/>
                  </a:lnTo>
                  <a:lnTo>
                    <a:pt x="522" y="1026"/>
                  </a:lnTo>
                  <a:lnTo>
                    <a:pt x="516" y="1032"/>
                  </a:lnTo>
                  <a:lnTo>
                    <a:pt x="510" y="1032"/>
                  </a:lnTo>
                  <a:lnTo>
                    <a:pt x="504" y="1038"/>
                  </a:lnTo>
                  <a:lnTo>
                    <a:pt x="492" y="1038"/>
                  </a:lnTo>
                  <a:lnTo>
                    <a:pt x="480" y="1044"/>
                  </a:lnTo>
                  <a:lnTo>
                    <a:pt x="474" y="1044"/>
                  </a:lnTo>
                  <a:lnTo>
                    <a:pt x="462" y="1050"/>
                  </a:lnTo>
                  <a:lnTo>
                    <a:pt x="456" y="1050"/>
                  </a:lnTo>
                  <a:lnTo>
                    <a:pt x="444" y="1050"/>
                  </a:lnTo>
                  <a:lnTo>
                    <a:pt x="432" y="1050"/>
                  </a:lnTo>
                  <a:lnTo>
                    <a:pt x="432" y="1056"/>
                  </a:lnTo>
                  <a:lnTo>
                    <a:pt x="420" y="1062"/>
                  </a:lnTo>
                  <a:lnTo>
                    <a:pt x="408" y="1068"/>
                  </a:lnTo>
                  <a:lnTo>
                    <a:pt x="402" y="1068"/>
                  </a:lnTo>
                  <a:lnTo>
                    <a:pt x="384" y="1080"/>
                  </a:lnTo>
                  <a:lnTo>
                    <a:pt x="354" y="1092"/>
                  </a:lnTo>
                  <a:lnTo>
                    <a:pt x="348" y="1098"/>
                  </a:lnTo>
                  <a:lnTo>
                    <a:pt x="342" y="1104"/>
                  </a:lnTo>
                  <a:lnTo>
                    <a:pt x="330" y="1110"/>
                  </a:lnTo>
                  <a:lnTo>
                    <a:pt x="324" y="1116"/>
                  </a:lnTo>
                  <a:lnTo>
                    <a:pt x="318" y="1122"/>
                  </a:lnTo>
                  <a:lnTo>
                    <a:pt x="300" y="1128"/>
                  </a:lnTo>
                  <a:lnTo>
                    <a:pt x="288" y="1134"/>
                  </a:lnTo>
                  <a:lnTo>
                    <a:pt x="282" y="1128"/>
                  </a:lnTo>
                  <a:lnTo>
                    <a:pt x="276" y="1122"/>
                  </a:lnTo>
                  <a:lnTo>
                    <a:pt x="276" y="1116"/>
                  </a:lnTo>
                  <a:lnTo>
                    <a:pt x="270" y="1116"/>
                  </a:lnTo>
                  <a:lnTo>
                    <a:pt x="276" y="1104"/>
                  </a:lnTo>
                  <a:lnTo>
                    <a:pt x="288" y="1092"/>
                  </a:lnTo>
                  <a:lnTo>
                    <a:pt x="288" y="1086"/>
                  </a:lnTo>
                  <a:lnTo>
                    <a:pt x="294" y="1074"/>
                  </a:lnTo>
                  <a:lnTo>
                    <a:pt x="300" y="1062"/>
                  </a:lnTo>
                  <a:lnTo>
                    <a:pt x="306" y="1044"/>
                  </a:lnTo>
                  <a:lnTo>
                    <a:pt x="306" y="1032"/>
                  </a:lnTo>
                  <a:lnTo>
                    <a:pt x="306" y="1026"/>
                  </a:lnTo>
                  <a:lnTo>
                    <a:pt x="294" y="1020"/>
                  </a:lnTo>
                  <a:lnTo>
                    <a:pt x="294" y="1014"/>
                  </a:lnTo>
                  <a:lnTo>
                    <a:pt x="282" y="1008"/>
                  </a:lnTo>
                  <a:lnTo>
                    <a:pt x="282" y="996"/>
                  </a:lnTo>
                  <a:lnTo>
                    <a:pt x="282" y="990"/>
                  </a:lnTo>
                  <a:lnTo>
                    <a:pt x="276" y="978"/>
                  </a:lnTo>
                  <a:lnTo>
                    <a:pt x="270" y="972"/>
                  </a:lnTo>
                  <a:lnTo>
                    <a:pt x="270" y="966"/>
                  </a:lnTo>
                  <a:lnTo>
                    <a:pt x="270" y="960"/>
                  </a:lnTo>
                  <a:lnTo>
                    <a:pt x="264" y="960"/>
                  </a:lnTo>
                  <a:lnTo>
                    <a:pt x="258" y="960"/>
                  </a:lnTo>
                  <a:lnTo>
                    <a:pt x="252" y="960"/>
                  </a:lnTo>
                  <a:lnTo>
                    <a:pt x="246" y="960"/>
                  </a:lnTo>
                  <a:lnTo>
                    <a:pt x="234" y="948"/>
                  </a:lnTo>
                  <a:lnTo>
                    <a:pt x="228" y="942"/>
                  </a:lnTo>
                  <a:lnTo>
                    <a:pt x="222" y="936"/>
                  </a:lnTo>
                  <a:lnTo>
                    <a:pt x="216" y="936"/>
                  </a:lnTo>
                  <a:lnTo>
                    <a:pt x="210" y="930"/>
                  </a:lnTo>
                  <a:lnTo>
                    <a:pt x="210" y="924"/>
                  </a:lnTo>
                  <a:lnTo>
                    <a:pt x="204" y="924"/>
                  </a:lnTo>
                  <a:lnTo>
                    <a:pt x="198" y="924"/>
                  </a:lnTo>
                  <a:lnTo>
                    <a:pt x="192" y="924"/>
                  </a:lnTo>
                  <a:lnTo>
                    <a:pt x="186" y="924"/>
                  </a:lnTo>
                  <a:lnTo>
                    <a:pt x="180" y="918"/>
                  </a:lnTo>
                  <a:lnTo>
                    <a:pt x="174" y="912"/>
                  </a:lnTo>
                  <a:lnTo>
                    <a:pt x="168" y="906"/>
                  </a:lnTo>
                  <a:lnTo>
                    <a:pt x="162" y="900"/>
                  </a:lnTo>
                  <a:lnTo>
                    <a:pt x="162" y="894"/>
                  </a:lnTo>
                  <a:lnTo>
                    <a:pt x="156" y="900"/>
                  </a:lnTo>
                  <a:lnTo>
                    <a:pt x="150" y="900"/>
                  </a:lnTo>
                  <a:lnTo>
                    <a:pt x="144" y="906"/>
                  </a:lnTo>
                  <a:lnTo>
                    <a:pt x="138" y="906"/>
                  </a:lnTo>
                  <a:lnTo>
                    <a:pt x="132" y="912"/>
                  </a:lnTo>
                  <a:lnTo>
                    <a:pt x="120" y="912"/>
                  </a:lnTo>
                  <a:lnTo>
                    <a:pt x="114" y="912"/>
                  </a:lnTo>
                  <a:lnTo>
                    <a:pt x="108" y="912"/>
                  </a:lnTo>
                  <a:lnTo>
                    <a:pt x="102" y="912"/>
                  </a:lnTo>
                  <a:lnTo>
                    <a:pt x="90" y="912"/>
                  </a:lnTo>
                  <a:lnTo>
                    <a:pt x="84" y="900"/>
                  </a:lnTo>
                  <a:lnTo>
                    <a:pt x="72" y="882"/>
                  </a:lnTo>
                  <a:lnTo>
                    <a:pt x="66" y="882"/>
                  </a:lnTo>
                  <a:lnTo>
                    <a:pt x="60" y="882"/>
                  </a:lnTo>
                  <a:lnTo>
                    <a:pt x="54" y="882"/>
                  </a:lnTo>
                  <a:lnTo>
                    <a:pt x="48" y="870"/>
                  </a:lnTo>
                  <a:lnTo>
                    <a:pt x="42" y="864"/>
                  </a:lnTo>
                  <a:lnTo>
                    <a:pt x="30" y="858"/>
                  </a:lnTo>
                  <a:lnTo>
                    <a:pt x="30" y="852"/>
                  </a:lnTo>
                  <a:lnTo>
                    <a:pt x="24" y="846"/>
                  </a:lnTo>
                  <a:lnTo>
                    <a:pt x="24" y="840"/>
                  </a:lnTo>
                  <a:lnTo>
                    <a:pt x="18" y="834"/>
                  </a:lnTo>
                  <a:lnTo>
                    <a:pt x="12" y="834"/>
                  </a:lnTo>
                  <a:lnTo>
                    <a:pt x="12" y="828"/>
                  </a:lnTo>
                  <a:lnTo>
                    <a:pt x="12" y="822"/>
                  </a:lnTo>
                  <a:lnTo>
                    <a:pt x="6" y="816"/>
                  </a:lnTo>
                  <a:lnTo>
                    <a:pt x="6" y="810"/>
                  </a:lnTo>
                  <a:lnTo>
                    <a:pt x="0" y="810"/>
                  </a:lnTo>
                  <a:lnTo>
                    <a:pt x="6" y="810"/>
                  </a:lnTo>
                  <a:lnTo>
                    <a:pt x="12" y="798"/>
                  </a:lnTo>
                  <a:lnTo>
                    <a:pt x="12" y="792"/>
                  </a:lnTo>
                  <a:lnTo>
                    <a:pt x="18" y="780"/>
                  </a:lnTo>
                  <a:lnTo>
                    <a:pt x="30" y="768"/>
                  </a:lnTo>
                  <a:lnTo>
                    <a:pt x="36" y="762"/>
                  </a:lnTo>
                  <a:lnTo>
                    <a:pt x="42" y="744"/>
                  </a:lnTo>
                  <a:lnTo>
                    <a:pt x="54" y="732"/>
                  </a:lnTo>
                  <a:lnTo>
                    <a:pt x="60" y="720"/>
                  </a:lnTo>
                  <a:lnTo>
                    <a:pt x="72" y="714"/>
                  </a:lnTo>
                  <a:lnTo>
                    <a:pt x="72" y="708"/>
                  </a:lnTo>
                  <a:lnTo>
                    <a:pt x="78" y="696"/>
                  </a:lnTo>
                  <a:lnTo>
                    <a:pt x="84" y="690"/>
                  </a:lnTo>
                  <a:lnTo>
                    <a:pt x="90" y="684"/>
                  </a:lnTo>
                  <a:lnTo>
                    <a:pt x="96" y="672"/>
                  </a:lnTo>
                  <a:lnTo>
                    <a:pt x="108" y="654"/>
                  </a:lnTo>
                  <a:lnTo>
                    <a:pt x="114" y="648"/>
                  </a:lnTo>
                  <a:lnTo>
                    <a:pt x="120" y="630"/>
                  </a:lnTo>
                  <a:lnTo>
                    <a:pt x="132" y="612"/>
                  </a:lnTo>
                  <a:lnTo>
                    <a:pt x="138" y="594"/>
                  </a:lnTo>
                  <a:lnTo>
                    <a:pt x="144" y="582"/>
                  </a:lnTo>
                  <a:lnTo>
                    <a:pt x="144" y="576"/>
                  </a:lnTo>
                  <a:lnTo>
                    <a:pt x="150" y="570"/>
                  </a:lnTo>
                  <a:lnTo>
                    <a:pt x="150" y="564"/>
                  </a:lnTo>
                  <a:lnTo>
                    <a:pt x="156" y="558"/>
                  </a:lnTo>
                  <a:lnTo>
                    <a:pt x="156" y="552"/>
                  </a:lnTo>
                  <a:lnTo>
                    <a:pt x="162" y="534"/>
                  </a:lnTo>
                  <a:lnTo>
                    <a:pt x="168" y="528"/>
                  </a:lnTo>
                  <a:lnTo>
                    <a:pt x="174" y="510"/>
                  </a:lnTo>
                  <a:lnTo>
                    <a:pt x="180" y="492"/>
                  </a:lnTo>
                  <a:lnTo>
                    <a:pt x="180" y="486"/>
                  </a:lnTo>
                  <a:lnTo>
                    <a:pt x="186" y="480"/>
                  </a:lnTo>
                  <a:lnTo>
                    <a:pt x="186" y="474"/>
                  </a:lnTo>
                  <a:lnTo>
                    <a:pt x="192" y="468"/>
                  </a:lnTo>
                  <a:lnTo>
                    <a:pt x="192" y="462"/>
                  </a:lnTo>
                  <a:lnTo>
                    <a:pt x="192" y="450"/>
                  </a:lnTo>
                  <a:lnTo>
                    <a:pt x="204" y="444"/>
                  </a:lnTo>
                  <a:lnTo>
                    <a:pt x="204" y="420"/>
                  </a:lnTo>
                  <a:lnTo>
                    <a:pt x="210" y="414"/>
                  </a:lnTo>
                  <a:lnTo>
                    <a:pt x="216" y="408"/>
                  </a:lnTo>
                  <a:lnTo>
                    <a:pt x="228" y="396"/>
                  </a:lnTo>
                  <a:lnTo>
                    <a:pt x="234" y="396"/>
                  </a:lnTo>
                  <a:lnTo>
                    <a:pt x="240" y="396"/>
                  </a:lnTo>
                  <a:lnTo>
                    <a:pt x="246" y="396"/>
                  </a:lnTo>
                  <a:lnTo>
                    <a:pt x="258" y="390"/>
                  </a:lnTo>
                  <a:lnTo>
                    <a:pt x="264" y="384"/>
                  </a:lnTo>
                  <a:lnTo>
                    <a:pt x="276" y="366"/>
                  </a:lnTo>
                  <a:lnTo>
                    <a:pt x="282" y="354"/>
                  </a:lnTo>
                  <a:lnTo>
                    <a:pt x="288" y="348"/>
                  </a:lnTo>
                  <a:lnTo>
                    <a:pt x="294" y="324"/>
                  </a:lnTo>
                  <a:lnTo>
                    <a:pt x="300" y="312"/>
                  </a:lnTo>
                  <a:lnTo>
                    <a:pt x="306" y="306"/>
                  </a:lnTo>
                  <a:lnTo>
                    <a:pt x="324" y="306"/>
                  </a:lnTo>
                  <a:lnTo>
                    <a:pt x="330" y="300"/>
                  </a:lnTo>
                  <a:lnTo>
                    <a:pt x="348" y="288"/>
                  </a:lnTo>
                  <a:lnTo>
                    <a:pt x="354" y="282"/>
                  </a:lnTo>
                  <a:lnTo>
                    <a:pt x="366" y="276"/>
                  </a:lnTo>
                  <a:lnTo>
                    <a:pt x="372" y="270"/>
                  </a:lnTo>
                  <a:lnTo>
                    <a:pt x="378" y="258"/>
                  </a:lnTo>
                  <a:lnTo>
                    <a:pt x="396" y="258"/>
                  </a:lnTo>
                  <a:lnTo>
                    <a:pt x="414" y="252"/>
                  </a:lnTo>
                  <a:lnTo>
                    <a:pt x="426" y="240"/>
                  </a:lnTo>
                  <a:lnTo>
                    <a:pt x="432" y="234"/>
                  </a:lnTo>
                  <a:lnTo>
                    <a:pt x="444" y="228"/>
                  </a:lnTo>
                  <a:lnTo>
                    <a:pt x="450" y="222"/>
                  </a:lnTo>
                  <a:lnTo>
                    <a:pt x="480" y="210"/>
                  </a:lnTo>
                  <a:lnTo>
                    <a:pt x="486" y="198"/>
                  </a:lnTo>
                  <a:lnTo>
                    <a:pt x="504" y="192"/>
                  </a:lnTo>
                  <a:lnTo>
                    <a:pt x="516" y="186"/>
                  </a:lnTo>
                  <a:lnTo>
                    <a:pt x="522" y="180"/>
                  </a:lnTo>
                  <a:lnTo>
                    <a:pt x="528" y="174"/>
                  </a:lnTo>
                  <a:lnTo>
                    <a:pt x="552" y="162"/>
                  </a:lnTo>
                  <a:lnTo>
                    <a:pt x="558" y="156"/>
                  </a:lnTo>
                  <a:lnTo>
                    <a:pt x="564" y="156"/>
                  </a:lnTo>
                  <a:lnTo>
                    <a:pt x="570" y="150"/>
                  </a:lnTo>
                  <a:lnTo>
                    <a:pt x="582" y="144"/>
                  </a:lnTo>
                  <a:lnTo>
                    <a:pt x="588" y="138"/>
                  </a:lnTo>
                  <a:lnTo>
                    <a:pt x="594" y="132"/>
                  </a:lnTo>
                  <a:lnTo>
                    <a:pt x="600" y="120"/>
                  </a:lnTo>
                  <a:lnTo>
                    <a:pt x="606" y="114"/>
                  </a:lnTo>
                  <a:lnTo>
                    <a:pt x="618" y="114"/>
                  </a:lnTo>
                  <a:lnTo>
                    <a:pt x="618" y="108"/>
                  </a:lnTo>
                  <a:lnTo>
                    <a:pt x="624" y="108"/>
                  </a:lnTo>
                  <a:lnTo>
                    <a:pt x="624" y="102"/>
                  </a:lnTo>
                  <a:lnTo>
                    <a:pt x="642" y="90"/>
                  </a:lnTo>
                  <a:lnTo>
                    <a:pt x="654" y="84"/>
                  </a:lnTo>
                  <a:lnTo>
                    <a:pt x="660" y="84"/>
                  </a:lnTo>
                  <a:lnTo>
                    <a:pt x="666" y="78"/>
                  </a:lnTo>
                  <a:lnTo>
                    <a:pt x="672" y="78"/>
                  </a:lnTo>
                  <a:lnTo>
                    <a:pt x="678" y="78"/>
                  </a:lnTo>
                  <a:lnTo>
                    <a:pt x="690" y="78"/>
                  </a:lnTo>
                  <a:lnTo>
                    <a:pt x="708" y="66"/>
                  </a:lnTo>
                  <a:lnTo>
                    <a:pt x="714" y="66"/>
                  </a:lnTo>
                  <a:lnTo>
                    <a:pt x="732" y="42"/>
                  </a:lnTo>
                  <a:lnTo>
                    <a:pt x="744" y="30"/>
                  </a:lnTo>
                  <a:lnTo>
                    <a:pt x="756" y="24"/>
                  </a:lnTo>
                  <a:lnTo>
                    <a:pt x="768" y="18"/>
                  </a:lnTo>
                  <a:lnTo>
                    <a:pt x="768" y="12"/>
                  </a:lnTo>
                  <a:lnTo>
                    <a:pt x="780" y="12"/>
                  </a:lnTo>
                  <a:lnTo>
                    <a:pt x="786" y="6"/>
                  </a:lnTo>
                  <a:lnTo>
                    <a:pt x="792" y="0"/>
                  </a:lnTo>
                  <a:lnTo>
                    <a:pt x="810" y="12"/>
                  </a:lnTo>
                  <a:lnTo>
                    <a:pt x="834" y="18"/>
                  </a:lnTo>
                  <a:lnTo>
                    <a:pt x="840" y="24"/>
                  </a:lnTo>
                  <a:lnTo>
                    <a:pt x="852" y="30"/>
                  </a:lnTo>
                  <a:lnTo>
                    <a:pt x="864" y="36"/>
                  </a:lnTo>
                  <a:lnTo>
                    <a:pt x="870" y="48"/>
                  </a:lnTo>
                  <a:lnTo>
                    <a:pt x="876" y="66"/>
                  </a:lnTo>
                  <a:lnTo>
                    <a:pt x="882" y="72"/>
                  </a:lnTo>
                  <a:lnTo>
                    <a:pt x="888" y="84"/>
                  </a:lnTo>
                  <a:lnTo>
                    <a:pt x="888" y="96"/>
                  </a:lnTo>
                  <a:lnTo>
                    <a:pt x="888" y="108"/>
                  </a:lnTo>
                  <a:lnTo>
                    <a:pt x="894" y="120"/>
                  </a:lnTo>
                  <a:lnTo>
                    <a:pt x="900" y="126"/>
                  </a:lnTo>
                  <a:lnTo>
                    <a:pt x="900" y="132"/>
                  </a:lnTo>
                  <a:lnTo>
                    <a:pt x="900" y="150"/>
                  </a:lnTo>
                  <a:lnTo>
                    <a:pt x="894" y="162"/>
                  </a:lnTo>
                  <a:lnTo>
                    <a:pt x="894" y="168"/>
                  </a:lnTo>
                  <a:lnTo>
                    <a:pt x="894" y="174"/>
                  </a:lnTo>
                  <a:lnTo>
                    <a:pt x="906" y="192"/>
                  </a:lnTo>
                  <a:lnTo>
                    <a:pt x="906" y="204"/>
                  </a:lnTo>
                  <a:lnTo>
                    <a:pt x="918" y="210"/>
                  </a:lnTo>
                  <a:lnTo>
                    <a:pt x="924" y="222"/>
                  </a:lnTo>
                  <a:lnTo>
                    <a:pt x="936" y="234"/>
                  </a:lnTo>
                  <a:lnTo>
                    <a:pt x="942" y="252"/>
                  </a:lnTo>
                  <a:lnTo>
                    <a:pt x="966" y="252"/>
                  </a:lnTo>
                  <a:lnTo>
                    <a:pt x="978" y="264"/>
                  </a:lnTo>
                  <a:lnTo>
                    <a:pt x="990" y="264"/>
                  </a:lnTo>
                  <a:lnTo>
                    <a:pt x="990" y="276"/>
                  </a:lnTo>
                  <a:lnTo>
                    <a:pt x="1008" y="282"/>
                  </a:lnTo>
                  <a:lnTo>
                    <a:pt x="1020" y="282"/>
                  </a:lnTo>
                  <a:lnTo>
                    <a:pt x="1032" y="282"/>
                  </a:lnTo>
                  <a:lnTo>
                    <a:pt x="1050" y="282"/>
                  </a:lnTo>
                  <a:lnTo>
                    <a:pt x="1062" y="288"/>
                  </a:lnTo>
                  <a:lnTo>
                    <a:pt x="1068" y="300"/>
                  </a:lnTo>
                  <a:lnTo>
                    <a:pt x="1068" y="312"/>
                  </a:lnTo>
                  <a:lnTo>
                    <a:pt x="1056" y="324"/>
                  </a:lnTo>
                  <a:lnTo>
                    <a:pt x="1050" y="324"/>
                  </a:lnTo>
                  <a:lnTo>
                    <a:pt x="1050" y="342"/>
                  </a:lnTo>
                  <a:lnTo>
                    <a:pt x="1044" y="354"/>
                  </a:lnTo>
                  <a:lnTo>
                    <a:pt x="1044" y="360"/>
                  </a:lnTo>
                  <a:lnTo>
                    <a:pt x="1038" y="366"/>
                  </a:lnTo>
                  <a:lnTo>
                    <a:pt x="1038" y="384"/>
                  </a:lnTo>
                  <a:lnTo>
                    <a:pt x="1032" y="390"/>
                  </a:lnTo>
                  <a:lnTo>
                    <a:pt x="1032" y="402"/>
                  </a:lnTo>
                  <a:lnTo>
                    <a:pt x="1050" y="414"/>
                  </a:lnTo>
                  <a:lnTo>
                    <a:pt x="1062" y="402"/>
                  </a:lnTo>
                  <a:lnTo>
                    <a:pt x="1080" y="396"/>
                  </a:lnTo>
                  <a:lnTo>
                    <a:pt x="1098" y="396"/>
                  </a:lnTo>
                  <a:lnTo>
                    <a:pt x="1110" y="396"/>
                  </a:lnTo>
                  <a:lnTo>
                    <a:pt x="1128" y="396"/>
                  </a:lnTo>
                  <a:lnTo>
                    <a:pt x="1140" y="396"/>
                  </a:lnTo>
                  <a:lnTo>
                    <a:pt x="1146" y="402"/>
                  </a:lnTo>
                  <a:lnTo>
                    <a:pt x="1158" y="408"/>
                  </a:lnTo>
                  <a:lnTo>
                    <a:pt x="1170" y="414"/>
                  </a:lnTo>
                  <a:lnTo>
                    <a:pt x="1182" y="426"/>
                  </a:lnTo>
                  <a:lnTo>
                    <a:pt x="1200" y="432"/>
                  </a:lnTo>
                  <a:lnTo>
                    <a:pt x="1206" y="438"/>
                  </a:lnTo>
                  <a:lnTo>
                    <a:pt x="1206" y="444"/>
                  </a:lnTo>
                  <a:lnTo>
                    <a:pt x="1218" y="444"/>
                  </a:lnTo>
                  <a:lnTo>
                    <a:pt x="1224" y="444"/>
                  </a:lnTo>
                  <a:lnTo>
                    <a:pt x="1230" y="450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s-ES" sz="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43" name="Freeform 341" descr="30%"/>
            <p:cNvSpPr>
              <a:spLocks/>
            </p:cNvSpPr>
            <p:nvPr/>
          </p:nvSpPr>
          <p:spPr bwMode="auto">
            <a:xfrm>
              <a:off x="2765" y="509"/>
              <a:ext cx="789" cy="726"/>
            </a:xfrm>
            <a:custGeom>
              <a:avLst/>
              <a:gdLst>
                <a:gd name="T0" fmla="*/ 582 w 594"/>
                <a:gd name="T1" fmla="*/ 534 h 546"/>
                <a:gd name="T2" fmla="*/ 546 w 594"/>
                <a:gd name="T3" fmla="*/ 534 h 546"/>
                <a:gd name="T4" fmla="*/ 516 w 594"/>
                <a:gd name="T5" fmla="*/ 546 h 546"/>
                <a:gd name="T6" fmla="*/ 504 w 594"/>
                <a:gd name="T7" fmla="*/ 528 h 546"/>
                <a:gd name="T8" fmla="*/ 474 w 594"/>
                <a:gd name="T9" fmla="*/ 504 h 546"/>
                <a:gd name="T10" fmla="*/ 432 w 594"/>
                <a:gd name="T11" fmla="*/ 486 h 546"/>
                <a:gd name="T12" fmla="*/ 378 w 594"/>
                <a:gd name="T13" fmla="*/ 474 h 546"/>
                <a:gd name="T14" fmla="*/ 336 w 594"/>
                <a:gd name="T15" fmla="*/ 468 h 546"/>
                <a:gd name="T16" fmla="*/ 294 w 594"/>
                <a:gd name="T17" fmla="*/ 456 h 546"/>
                <a:gd name="T18" fmla="*/ 144 w 594"/>
                <a:gd name="T19" fmla="*/ 420 h 546"/>
                <a:gd name="T20" fmla="*/ 126 w 594"/>
                <a:gd name="T21" fmla="*/ 384 h 546"/>
                <a:gd name="T22" fmla="*/ 150 w 594"/>
                <a:gd name="T23" fmla="*/ 360 h 546"/>
                <a:gd name="T24" fmla="*/ 138 w 594"/>
                <a:gd name="T25" fmla="*/ 342 h 546"/>
                <a:gd name="T26" fmla="*/ 72 w 594"/>
                <a:gd name="T27" fmla="*/ 264 h 546"/>
                <a:gd name="T28" fmla="*/ 54 w 594"/>
                <a:gd name="T29" fmla="*/ 240 h 546"/>
                <a:gd name="T30" fmla="*/ 30 w 594"/>
                <a:gd name="T31" fmla="*/ 210 h 546"/>
                <a:gd name="T32" fmla="*/ 12 w 594"/>
                <a:gd name="T33" fmla="*/ 186 h 546"/>
                <a:gd name="T34" fmla="*/ 24 w 594"/>
                <a:gd name="T35" fmla="*/ 156 h 546"/>
                <a:gd name="T36" fmla="*/ 54 w 594"/>
                <a:gd name="T37" fmla="*/ 138 h 546"/>
                <a:gd name="T38" fmla="*/ 42 w 594"/>
                <a:gd name="T39" fmla="*/ 120 h 546"/>
                <a:gd name="T40" fmla="*/ 24 w 594"/>
                <a:gd name="T41" fmla="*/ 102 h 546"/>
                <a:gd name="T42" fmla="*/ 6 w 594"/>
                <a:gd name="T43" fmla="*/ 78 h 546"/>
                <a:gd name="T44" fmla="*/ 24 w 594"/>
                <a:gd name="T45" fmla="*/ 60 h 546"/>
                <a:gd name="T46" fmla="*/ 66 w 594"/>
                <a:gd name="T47" fmla="*/ 72 h 546"/>
                <a:gd name="T48" fmla="*/ 30 w 594"/>
                <a:gd name="T49" fmla="*/ 60 h 546"/>
                <a:gd name="T50" fmla="*/ 12 w 594"/>
                <a:gd name="T51" fmla="*/ 78 h 546"/>
                <a:gd name="T52" fmla="*/ 30 w 594"/>
                <a:gd name="T53" fmla="*/ 66 h 546"/>
                <a:gd name="T54" fmla="*/ 42 w 594"/>
                <a:gd name="T55" fmla="*/ 72 h 546"/>
                <a:gd name="T56" fmla="*/ 60 w 594"/>
                <a:gd name="T57" fmla="*/ 84 h 546"/>
                <a:gd name="T58" fmla="*/ 96 w 594"/>
                <a:gd name="T59" fmla="*/ 90 h 546"/>
                <a:gd name="T60" fmla="*/ 66 w 594"/>
                <a:gd name="T61" fmla="*/ 78 h 546"/>
                <a:gd name="T62" fmla="*/ 144 w 594"/>
                <a:gd name="T63" fmla="*/ 66 h 546"/>
                <a:gd name="T64" fmla="*/ 138 w 594"/>
                <a:gd name="T65" fmla="*/ 90 h 546"/>
                <a:gd name="T66" fmla="*/ 174 w 594"/>
                <a:gd name="T67" fmla="*/ 60 h 546"/>
                <a:gd name="T68" fmla="*/ 240 w 594"/>
                <a:gd name="T69" fmla="*/ 30 h 546"/>
                <a:gd name="T70" fmla="*/ 294 w 594"/>
                <a:gd name="T71" fmla="*/ 12 h 546"/>
                <a:gd name="T72" fmla="*/ 366 w 594"/>
                <a:gd name="T73" fmla="*/ 12 h 546"/>
                <a:gd name="T74" fmla="*/ 366 w 594"/>
                <a:gd name="T75" fmla="*/ 24 h 546"/>
                <a:gd name="T76" fmla="*/ 342 w 594"/>
                <a:gd name="T77" fmla="*/ 18 h 546"/>
                <a:gd name="T78" fmla="*/ 318 w 594"/>
                <a:gd name="T79" fmla="*/ 18 h 546"/>
                <a:gd name="T80" fmla="*/ 294 w 594"/>
                <a:gd name="T81" fmla="*/ 18 h 546"/>
                <a:gd name="T82" fmla="*/ 270 w 594"/>
                <a:gd name="T83" fmla="*/ 24 h 546"/>
                <a:gd name="T84" fmla="*/ 234 w 594"/>
                <a:gd name="T85" fmla="*/ 42 h 546"/>
                <a:gd name="T86" fmla="*/ 228 w 594"/>
                <a:gd name="T87" fmla="*/ 42 h 546"/>
                <a:gd name="T88" fmla="*/ 252 w 594"/>
                <a:gd name="T89" fmla="*/ 30 h 546"/>
                <a:gd name="T90" fmla="*/ 258 w 594"/>
                <a:gd name="T91" fmla="*/ 42 h 546"/>
                <a:gd name="T92" fmla="*/ 276 w 594"/>
                <a:gd name="T93" fmla="*/ 54 h 546"/>
                <a:gd name="T94" fmla="*/ 312 w 594"/>
                <a:gd name="T95" fmla="*/ 60 h 546"/>
                <a:gd name="T96" fmla="*/ 306 w 594"/>
                <a:gd name="T97" fmla="*/ 78 h 546"/>
                <a:gd name="T98" fmla="*/ 288 w 594"/>
                <a:gd name="T99" fmla="*/ 90 h 546"/>
                <a:gd name="T100" fmla="*/ 276 w 594"/>
                <a:gd name="T101" fmla="*/ 108 h 546"/>
                <a:gd name="T102" fmla="*/ 300 w 594"/>
                <a:gd name="T103" fmla="*/ 108 h 546"/>
                <a:gd name="T104" fmla="*/ 336 w 594"/>
                <a:gd name="T105" fmla="*/ 96 h 546"/>
                <a:gd name="T106" fmla="*/ 366 w 594"/>
                <a:gd name="T107" fmla="*/ 90 h 546"/>
                <a:gd name="T108" fmla="*/ 396 w 594"/>
                <a:gd name="T109" fmla="*/ 72 h 546"/>
                <a:gd name="T110" fmla="*/ 450 w 594"/>
                <a:gd name="T111" fmla="*/ 48 h 546"/>
                <a:gd name="T112" fmla="*/ 456 w 594"/>
                <a:gd name="T113" fmla="*/ 36 h 546"/>
                <a:gd name="T114" fmla="*/ 438 w 594"/>
                <a:gd name="T115" fmla="*/ 42 h 546"/>
                <a:gd name="T116" fmla="*/ 426 w 594"/>
                <a:gd name="T117" fmla="*/ 36 h 546"/>
                <a:gd name="T118" fmla="*/ 396 w 594"/>
                <a:gd name="T119" fmla="*/ 36 h 546"/>
                <a:gd name="T120" fmla="*/ 420 w 594"/>
                <a:gd name="T121" fmla="*/ 24 h 546"/>
                <a:gd name="T122" fmla="*/ 486 w 594"/>
                <a:gd name="T123" fmla="*/ 6 h 5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4"/>
                <a:gd name="T187" fmla="*/ 0 h 546"/>
                <a:gd name="T188" fmla="*/ 594 w 594"/>
                <a:gd name="T189" fmla="*/ 546 h 5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4" h="546">
                  <a:moveTo>
                    <a:pt x="486" y="6"/>
                  </a:moveTo>
                  <a:lnTo>
                    <a:pt x="504" y="78"/>
                  </a:lnTo>
                  <a:lnTo>
                    <a:pt x="594" y="534"/>
                  </a:lnTo>
                  <a:lnTo>
                    <a:pt x="588" y="540"/>
                  </a:lnTo>
                  <a:lnTo>
                    <a:pt x="582" y="534"/>
                  </a:lnTo>
                  <a:lnTo>
                    <a:pt x="570" y="534"/>
                  </a:lnTo>
                  <a:lnTo>
                    <a:pt x="564" y="528"/>
                  </a:lnTo>
                  <a:lnTo>
                    <a:pt x="558" y="528"/>
                  </a:lnTo>
                  <a:lnTo>
                    <a:pt x="552" y="528"/>
                  </a:lnTo>
                  <a:lnTo>
                    <a:pt x="546" y="534"/>
                  </a:lnTo>
                  <a:lnTo>
                    <a:pt x="540" y="534"/>
                  </a:lnTo>
                  <a:lnTo>
                    <a:pt x="534" y="534"/>
                  </a:lnTo>
                  <a:lnTo>
                    <a:pt x="528" y="540"/>
                  </a:lnTo>
                  <a:lnTo>
                    <a:pt x="528" y="546"/>
                  </a:lnTo>
                  <a:lnTo>
                    <a:pt x="516" y="546"/>
                  </a:lnTo>
                  <a:lnTo>
                    <a:pt x="510" y="546"/>
                  </a:lnTo>
                  <a:lnTo>
                    <a:pt x="504" y="546"/>
                  </a:lnTo>
                  <a:lnTo>
                    <a:pt x="498" y="540"/>
                  </a:lnTo>
                  <a:lnTo>
                    <a:pt x="498" y="534"/>
                  </a:lnTo>
                  <a:lnTo>
                    <a:pt x="504" y="528"/>
                  </a:lnTo>
                  <a:lnTo>
                    <a:pt x="492" y="522"/>
                  </a:lnTo>
                  <a:lnTo>
                    <a:pt x="486" y="516"/>
                  </a:lnTo>
                  <a:lnTo>
                    <a:pt x="486" y="510"/>
                  </a:lnTo>
                  <a:lnTo>
                    <a:pt x="486" y="504"/>
                  </a:lnTo>
                  <a:lnTo>
                    <a:pt x="474" y="504"/>
                  </a:lnTo>
                  <a:lnTo>
                    <a:pt x="462" y="498"/>
                  </a:lnTo>
                  <a:lnTo>
                    <a:pt x="456" y="504"/>
                  </a:lnTo>
                  <a:lnTo>
                    <a:pt x="450" y="492"/>
                  </a:lnTo>
                  <a:lnTo>
                    <a:pt x="444" y="492"/>
                  </a:lnTo>
                  <a:lnTo>
                    <a:pt x="432" y="486"/>
                  </a:lnTo>
                  <a:lnTo>
                    <a:pt x="420" y="480"/>
                  </a:lnTo>
                  <a:lnTo>
                    <a:pt x="414" y="474"/>
                  </a:lnTo>
                  <a:lnTo>
                    <a:pt x="408" y="474"/>
                  </a:lnTo>
                  <a:lnTo>
                    <a:pt x="396" y="468"/>
                  </a:lnTo>
                  <a:lnTo>
                    <a:pt x="378" y="474"/>
                  </a:lnTo>
                  <a:lnTo>
                    <a:pt x="366" y="474"/>
                  </a:lnTo>
                  <a:lnTo>
                    <a:pt x="360" y="474"/>
                  </a:lnTo>
                  <a:lnTo>
                    <a:pt x="348" y="462"/>
                  </a:lnTo>
                  <a:lnTo>
                    <a:pt x="342" y="462"/>
                  </a:lnTo>
                  <a:lnTo>
                    <a:pt x="336" y="468"/>
                  </a:lnTo>
                  <a:lnTo>
                    <a:pt x="330" y="468"/>
                  </a:lnTo>
                  <a:lnTo>
                    <a:pt x="324" y="456"/>
                  </a:lnTo>
                  <a:lnTo>
                    <a:pt x="318" y="456"/>
                  </a:lnTo>
                  <a:lnTo>
                    <a:pt x="306" y="456"/>
                  </a:lnTo>
                  <a:lnTo>
                    <a:pt x="294" y="456"/>
                  </a:lnTo>
                  <a:lnTo>
                    <a:pt x="150" y="444"/>
                  </a:lnTo>
                  <a:lnTo>
                    <a:pt x="144" y="444"/>
                  </a:lnTo>
                  <a:lnTo>
                    <a:pt x="138" y="438"/>
                  </a:lnTo>
                  <a:lnTo>
                    <a:pt x="138" y="426"/>
                  </a:lnTo>
                  <a:lnTo>
                    <a:pt x="144" y="420"/>
                  </a:lnTo>
                  <a:lnTo>
                    <a:pt x="150" y="408"/>
                  </a:lnTo>
                  <a:lnTo>
                    <a:pt x="150" y="402"/>
                  </a:lnTo>
                  <a:lnTo>
                    <a:pt x="150" y="396"/>
                  </a:lnTo>
                  <a:lnTo>
                    <a:pt x="144" y="396"/>
                  </a:lnTo>
                  <a:lnTo>
                    <a:pt x="126" y="384"/>
                  </a:lnTo>
                  <a:lnTo>
                    <a:pt x="120" y="384"/>
                  </a:lnTo>
                  <a:lnTo>
                    <a:pt x="120" y="378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50" y="360"/>
                  </a:lnTo>
                  <a:lnTo>
                    <a:pt x="156" y="360"/>
                  </a:lnTo>
                  <a:lnTo>
                    <a:pt x="156" y="354"/>
                  </a:lnTo>
                  <a:lnTo>
                    <a:pt x="150" y="348"/>
                  </a:lnTo>
                  <a:lnTo>
                    <a:pt x="144" y="348"/>
                  </a:lnTo>
                  <a:lnTo>
                    <a:pt x="138" y="342"/>
                  </a:lnTo>
                  <a:lnTo>
                    <a:pt x="108" y="300"/>
                  </a:lnTo>
                  <a:lnTo>
                    <a:pt x="96" y="288"/>
                  </a:lnTo>
                  <a:lnTo>
                    <a:pt x="84" y="276"/>
                  </a:lnTo>
                  <a:lnTo>
                    <a:pt x="78" y="270"/>
                  </a:lnTo>
                  <a:lnTo>
                    <a:pt x="72" y="264"/>
                  </a:lnTo>
                  <a:lnTo>
                    <a:pt x="72" y="246"/>
                  </a:lnTo>
                  <a:lnTo>
                    <a:pt x="72" y="240"/>
                  </a:lnTo>
                  <a:lnTo>
                    <a:pt x="66" y="240"/>
                  </a:lnTo>
                  <a:lnTo>
                    <a:pt x="60" y="240"/>
                  </a:lnTo>
                  <a:lnTo>
                    <a:pt x="54" y="240"/>
                  </a:lnTo>
                  <a:lnTo>
                    <a:pt x="48" y="228"/>
                  </a:lnTo>
                  <a:lnTo>
                    <a:pt x="36" y="222"/>
                  </a:lnTo>
                  <a:lnTo>
                    <a:pt x="30" y="222"/>
                  </a:lnTo>
                  <a:lnTo>
                    <a:pt x="30" y="216"/>
                  </a:lnTo>
                  <a:lnTo>
                    <a:pt x="30" y="210"/>
                  </a:lnTo>
                  <a:lnTo>
                    <a:pt x="36" y="198"/>
                  </a:lnTo>
                  <a:lnTo>
                    <a:pt x="36" y="192"/>
                  </a:lnTo>
                  <a:lnTo>
                    <a:pt x="30" y="186"/>
                  </a:lnTo>
                  <a:lnTo>
                    <a:pt x="24" y="186"/>
                  </a:lnTo>
                  <a:lnTo>
                    <a:pt x="12" y="186"/>
                  </a:lnTo>
                  <a:lnTo>
                    <a:pt x="6" y="186"/>
                  </a:lnTo>
                  <a:lnTo>
                    <a:pt x="6" y="180"/>
                  </a:lnTo>
                  <a:lnTo>
                    <a:pt x="6" y="174"/>
                  </a:lnTo>
                  <a:lnTo>
                    <a:pt x="12" y="162"/>
                  </a:lnTo>
                  <a:lnTo>
                    <a:pt x="24" y="156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48" y="144"/>
                  </a:lnTo>
                  <a:lnTo>
                    <a:pt x="54" y="138"/>
                  </a:lnTo>
                  <a:lnTo>
                    <a:pt x="54" y="132"/>
                  </a:lnTo>
                  <a:lnTo>
                    <a:pt x="54" y="126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2" y="120"/>
                  </a:lnTo>
                  <a:lnTo>
                    <a:pt x="30" y="120"/>
                  </a:lnTo>
                  <a:lnTo>
                    <a:pt x="24" y="120"/>
                  </a:lnTo>
                  <a:lnTo>
                    <a:pt x="24" y="114"/>
                  </a:lnTo>
                  <a:lnTo>
                    <a:pt x="24" y="108"/>
                  </a:lnTo>
                  <a:lnTo>
                    <a:pt x="24" y="102"/>
                  </a:lnTo>
                  <a:lnTo>
                    <a:pt x="18" y="96"/>
                  </a:lnTo>
                  <a:lnTo>
                    <a:pt x="18" y="90"/>
                  </a:lnTo>
                  <a:lnTo>
                    <a:pt x="6" y="84"/>
                  </a:lnTo>
                  <a:lnTo>
                    <a:pt x="0" y="78"/>
                  </a:lnTo>
                  <a:lnTo>
                    <a:pt x="6" y="78"/>
                  </a:lnTo>
                  <a:lnTo>
                    <a:pt x="6" y="72"/>
                  </a:lnTo>
                  <a:lnTo>
                    <a:pt x="12" y="66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24" y="60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8" y="66"/>
                  </a:lnTo>
                  <a:lnTo>
                    <a:pt x="60" y="66"/>
                  </a:lnTo>
                  <a:lnTo>
                    <a:pt x="66" y="72"/>
                  </a:lnTo>
                  <a:lnTo>
                    <a:pt x="60" y="72"/>
                  </a:lnTo>
                  <a:lnTo>
                    <a:pt x="48" y="66"/>
                  </a:lnTo>
                  <a:lnTo>
                    <a:pt x="42" y="66"/>
                  </a:lnTo>
                  <a:lnTo>
                    <a:pt x="36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48" y="78"/>
                  </a:lnTo>
                  <a:lnTo>
                    <a:pt x="54" y="78"/>
                  </a:lnTo>
                  <a:lnTo>
                    <a:pt x="48" y="78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36" y="78"/>
                  </a:lnTo>
                  <a:lnTo>
                    <a:pt x="42" y="78"/>
                  </a:lnTo>
                  <a:lnTo>
                    <a:pt x="48" y="84"/>
                  </a:lnTo>
                  <a:lnTo>
                    <a:pt x="60" y="84"/>
                  </a:lnTo>
                  <a:lnTo>
                    <a:pt x="60" y="90"/>
                  </a:lnTo>
                  <a:lnTo>
                    <a:pt x="66" y="90"/>
                  </a:lnTo>
                  <a:lnTo>
                    <a:pt x="72" y="90"/>
                  </a:lnTo>
                  <a:lnTo>
                    <a:pt x="84" y="90"/>
                  </a:lnTo>
                  <a:lnTo>
                    <a:pt x="96" y="90"/>
                  </a:lnTo>
                  <a:lnTo>
                    <a:pt x="102" y="90"/>
                  </a:lnTo>
                  <a:lnTo>
                    <a:pt x="90" y="90"/>
                  </a:lnTo>
                  <a:lnTo>
                    <a:pt x="78" y="84"/>
                  </a:lnTo>
                  <a:lnTo>
                    <a:pt x="72" y="84"/>
                  </a:lnTo>
                  <a:lnTo>
                    <a:pt x="66" y="78"/>
                  </a:lnTo>
                  <a:lnTo>
                    <a:pt x="84" y="84"/>
                  </a:lnTo>
                  <a:lnTo>
                    <a:pt x="96" y="84"/>
                  </a:lnTo>
                  <a:lnTo>
                    <a:pt x="108" y="84"/>
                  </a:lnTo>
                  <a:lnTo>
                    <a:pt x="126" y="78"/>
                  </a:lnTo>
                  <a:lnTo>
                    <a:pt x="144" y="66"/>
                  </a:lnTo>
                  <a:lnTo>
                    <a:pt x="150" y="72"/>
                  </a:lnTo>
                  <a:lnTo>
                    <a:pt x="138" y="72"/>
                  </a:lnTo>
                  <a:lnTo>
                    <a:pt x="132" y="78"/>
                  </a:lnTo>
                  <a:lnTo>
                    <a:pt x="132" y="84"/>
                  </a:lnTo>
                  <a:lnTo>
                    <a:pt x="138" y="90"/>
                  </a:lnTo>
                  <a:lnTo>
                    <a:pt x="138" y="84"/>
                  </a:lnTo>
                  <a:lnTo>
                    <a:pt x="150" y="72"/>
                  </a:lnTo>
                  <a:lnTo>
                    <a:pt x="156" y="66"/>
                  </a:lnTo>
                  <a:lnTo>
                    <a:pt x="162" y="66"/>
                  </a:lnTo>
                  <a:lnTo>
                    <a:pt x="174" y="60"/>
                  </a:lnTo>
                  <a:lnTo>
                    <a:pt x="186" y="54"/>
                  </a:lnTo>
                  <a:lnTo>
                    <a:pt x="204" y="42"/>
                  </a:lnTo>
                  <a:lnTo>
                    <a:pt x="228" y="36"/>
                  </a:lnTo>
                  <a:lnTo>
                    <a:pt x="228" y="30"/>
                  </a:lnTo>
                  <a:lnTo>
                    <a:pt x="240" y="30"/>
                  </a:lnTo>
                  <a:lnTo>
                    <a:pt x="252" y="24"/>
                  </a:lnTo>
                  <a:lnTo>
                    <a:pt x="258" y="18"/>
                  </a:lnTo>
                  <a:lnTo>
                    <a:pt x="270" y="18"/>
                  </a:lnTo>
                  <a:lnTo>
                    <a:pt x="282" y="12"/>
                  </a:lnTo>
                  <a:lnTo>
                    <a:pt x="294" y="12"/>
                  </a:lnTo>
                  <a:lnTo>
                    <a:pt x="312" y="12"/>
                  </a:lnTo>
                  <a:lnTo>
                    <a:pt x="336" y="12"/>
                  </a:lnTo>
                  <a:lnTo>
                    <a:pt x="348" y="12"/>
                  </a:lnTo>
                  <a:lnTo>
                    <a:pt x="354" y="12"/>
                  </a:lnTo>
                  <a:lnTo>
                    <a:pt x="366" y="12"/>
                  </a:lnTo>
                  <a:lnTo>
                    <a:pt x="372" y="12"/>
                  </a:lnTo>
                  <a:lnTo>
                    <a:pt x="378" y="18"/>
                  </a:lnTo>
                  <a:lnTo>
                    <a:pt x="378" y="24"/>
                  </a:lnTo>
                  <a:lnTo>
                    <a:pt x="372" y="24"/>
                  </a:lnTo>
                  <a:lnTo>
                    <a:pt x="366" y="24"/>
                  </a:lnTo>
                  <a:lnTo>
                    <a:pt x="366" y="18"/>
                  </a:lnTo>
                  <a:lnTo>
                    <a:pt x="360" y="18"/>
                  </a:lnTo>
                  <a:lnTo>
                    <a:pt x="360" y="12"/>
                  </a:lnTo>
                  <a:lnTo>
                    <a:pt x="354" y="18"/>
                  </a:lnTo>
                  <a:lnTo>
                    <a:pt x="342" y="18"/>
                  </a:lnTo>
                  <a:lnTo>
                    <a:pt x="336" y="18"/>
                  </a:lnTo>
                  <a:lnTo>
                    <a:pt x="330" y="18"/>
                  </a:lnTo>
                  <a:lnTo>
                    <a:pt x="324" y="18"/>
                  </a:lnTo>
                  <a:lnTo>
                    <a:pt x="324" y="12"/>
                  </a:lnTo>
                  <a:lnTo>
                    <a:pt x="318" y="18"/>
                  </a:lnTo>
                  <a:lnTo>
                    <a:pt x="312" y="12"/>
                  </a:lnTo>
                  <a:lnTo>
                    <a:pt x="312" y="18"/>
                  </a:lnTo>
                  <a:lnTo>
                    <a:pt x="312" y="12"/>
                  </a:lnTo>
                  <a:lnTo>
                    <a:pt x="306" y="12"/>
                  </a:lnTo>
                  <a:lnTo>
                    <a:pt x="294" y="18"/>
                  </a:lnTo>
                  <a:lnTo>
                    <a:pt x="288" y="18"/>
                  </a:lnTo>
                  <a:lnTo>
                    <a:pt x="282" y="18"/>
                  </a:lnTo>
                  <a:lnTo>
                    <a:pt x="276" y="18"/>
                  </a:lnTo>
                  <a:lnTo>
                    <a:pt x="276" y="24"/>
                  </a:lnTo>
                  <a:lnTo>
                    <a:pt x="270" y="24"/>
                  </a:lnTo>
                  <a:lnTo>
                    <a:pt x="252" y="24"/>
                  </a:lnTo>
                  <a:lnTo>
                    <a:pt x="252" y="30"/>
                  </a:lnTo>
                  <a:lnTo>
                    <a:pt x="246" y="36"/>
                  </a:lnTo>
                  <a:lnTo>
                    <a:pt x="240" y="42"/>
                  </a:lnTo>
                  <a:lnTo>
                    <a:pt x="234" y="42"/>
                  </a:lnTo>
                  <a:lnTo>
                    <a:pt x="234" y="36"/>
                  </a:lnTo>
                  <a:lnTo>
                    <a:pt x="228" y="42"/>
                  </a:lnTo>
                  <a:lnTo>
                    <a:pt x="216" y="42"/>
                  </a:lnTo>
                  <a:lnTo>
                    <a:pt x="210" y="48"/>
                  </a:lnTo>
                  <a:lnTo>
                    <a:pt x="228" y="42"/>
                  </a:lnTo>
                  <a:lnTo>
                    <a:pt x="234" y="48"/>
                  </a:lnTo>
                  <a:lnTo>
                    <a:pt x="234" y="42"/>
                  </a:lnTo>
                  <a:lnTo>
                    <a:pt x="246" y="42"/>
                  </a:lnTo>
                  <a:lnTo>
                    <a:pt x="246" y="36"/>
                  </a:lnTo>
                  <a:lnTo>
                    <a:pt x="252" y="30"/>
                  </a:lnTo>
                  <a:lnTo>
                    <a:pt x="258" y="30"/>
                  </a:lnTo>
                  <a:lnTo>
                    <a:pt x="270" y="30"/>
                  </a:lnTo>
                  <a:lnTo>
                    <a:pt x="276" y="36"/>
                  </a:lnTo>
                  <a:lnTo>
                    <a:pt x="270" y="36"/>
                  </a:lnTo>
                  <a:lnTo>
                    <a:pt x="258" y="42"/>
                  </a:lnTo>
                  <a:lnTo>
                    <a:pt x="246" y="48"/>
                  </a:lnTo>
                  <a:lnTo>
                    <a:pt x="246" y="54"/>
                  </a:lnTo>
                  <a:lnTo>
                    <a:pt x="252" y="60"/>
                  </a:lnTo>
                  <a:lnTo>
                    <a:pt x="258" y="60"/>
                  </a:lnTo>
                  <a:lnTo>
                    <a:pt x="276" y="54"/>
                  </a:lnTo>
                  <a:lnTo>
                    <a:pt x="288" y="48"/>
                  </a:lnTo>
                  <a:lnTo>
                    <a:pt x="300" y="48"/>
                  </a:lnTo>
                  <a:lnTo>
                    <a:pt x="306" y="54"/>
                  </a:lnTo>
                  <a:lnTo>
                    <a:pt x="312" y="54"/>
                  </a:lnTo>
                  <a:lnTo>
                    <a:pt x="312" y="60"/>
                  </a:lnTo>
                  <a:lnTo>
                    <a:pt x="318" y="66"/>
                  </a:lnTo>
                  <a:lnTo>
                    <a:pt x="318" y="72"/>
                  </a:lnTo>
                  <a:lnTo>
                    <a:pt x="312" y="72"/>
                  </a:lnTo>
                  <a:lnTo>
                    <a:pt x="306" y="72"/>
                  </a:lnTo>
                  <a:lnTo>
                    <a:pt x="306" y="78"/>
                  </a:lnTo>
                  <a:lnTo>
                    <a:pt x="294" y="72"/>
                  </a:lnTo>
                  <a:lnTo>
                    <a:pt x="294" y="78"/>
                  </a:lnTo>
                  <a:lnTo>
                    <a:pt x="282" y="84"/>
                  </a:lnTo>
                  <a:lnTo>
                    <a:pt x="288" y="84"/>
                  </a:lnTo>
                  <a:lnTo>
                    <a:pt x="288" y="90"/>
                  </a:lnTo>
                  <a:lnTo>
                    <a:pt x="282" y="90"/>
                  </a:lnTo>
                  <a:lnTo>
                    <a:pt x="282" y="96"/>
                  </a:lnTo>
                  <a:lnTo>
                    <a:pt x="276" y="96"/>
                  </a:lnTo>
                  <a:lnTo>
                    <a:pt x="282" y="102"/>
                  </a:lnTo>
                  <a:lnTo>
                    <a:pt x="276" y="108"/>
                  </a:lnTo>
                  <a:lnTo>
                    <a:pt x="282" y="108"/>
                  </a:lnTo>
                  <a:lnTo>
                    <a:pt x="288" y="108"/>
                  </a:lnTo>
                  <a:lnTo>
                    <a:pt x="288" y="114"/>
                  </a:lnTo>
                  <a:lnTo>
                    <a:pt x="294" y="114"/>
                  </a:lnTo>
                  <a:lnTo>
                    <a:pt x="300" y="108"/>
                  </a:lnTo>
                  <a:lnTo>
                    <a:pt x="318" y="102"/>
                  </a:lnTo>
                  <a:lnTo>
                    <a:pt x="330" y="102"/>
                  </a:lnTo>
                  <a:lnTo>
                    <a:pt x="336" y="102"/>
                  </a:lnTo>
                  <a:lnTo>
                    <a:pt x="342" y="96"/>
                  </a:lnTo>
                  <a:lnTo>
                    <a:pt x="336" y="96"/>
                  </a:lnTo>
                  <a:lnTo>
                    <a:pt x="336" y="90"/>
                  </a:lnTo>
                  <a:lnTo>
                    <a:pt x="342" y="90"/>
                  </a:lnTo>
                  <a:lnTo>
                    <a:pt x="348" y="90"/>
                  </a:lnTo>
                  <a:lnTo>
                    <a:pt x="360" y="90"/>
                  </a:lnTo>
                  <a:lnTo>
                    <a:pt x="366" y="90"/>
                  </a:lnTo>
                  <a:lnTo>
                    <a:pt x="372" y="84"/>
                  </a:lnTo>
                  <a:lnTo>
                    <a:pt x="378" y="84"/>
                  </a:lnTo>
                  <a:lnTo>
                    <a:pt x="378" y="78"/>
                  </a:lnTo>
                  <a:lnTo>
                    <a:pt x="384" y="72"/>
                  </a:lnTo>
                  <a:lnTo>
                    <a:pt x="396" y="72"/>
                  </a:lnTo>
                  <a:lnTo>
                    <a:pt x="414" y="60"/>
                  </a:lnTo>
                  <a:lnTo>
                    <a:pt x="420" y="60"/>
                  </a:lnTo>
                  <a:lnTo>
                    <a:pt x="426" y="60"/>
                  </a:lnTo>
                  <a:lnTo>
                    <a:pt x="444" y="48"/>
                  </a:lnTo>
                  <a:lnTo>
                    <a:pt x="450" y="48"/>
                  </a:lnTo>
                  <a:lnTo>
                    <a:pt x="456" y="42"/>
                  </a:lnTo>
                  <a:lnTo>
                    <a:pt x="456" y="36"/>
                  </a:lnTo>
                  <a:lnTo>
                    <a:pt x="450" y="42"/>
                  </a:lnTo>
                  <a:lnTo>
                    <a:pt x="450" y="36"/>
                  </a:lnTo>
                  <a:lnTo>
                    <a:pt x="456" y="36"/>
                  </a:lnTo>
                  <a:lnTo>
                    <a:pt x="450" y="36"/>
                  </a:lnTo>
                  <a:lnTo>
                    <a:pt x="444" y="36"/>
                  </a:lnTo>
                  <a:lnTo>
                    <a:pt x="444" y="42"/>
                  </a:lnTo>
                  <a:lnTo>
                    <a:pt x="444" y="36"/>
                  </a:lnTo>
                  <a:lnTo>
                    <a:pt x="438" y="42"/>
                  </a:lnTo>
                  <a:lnTo>
                    <a:pt x="438" y="36"/>
                  </a:lnTo>
                  <a:lnTo>
                    <a:pt x="432" y="36"/>
                  </a:lnTo>
                  <a:lnTo>
                    <a:pt x="432" y="42"/>
                  </a:lnTo>
                  <a:lnTo>
                    <a:pt x="426" y="42"/>
                  </a:lnTo>
                  <a:lnTo>
                    <a:pt x="426" y="36"/>
                  </a:lnTo>
                  <a:lnTo>
                    <a:pt x="432" y="30"/>
                  </a:lnTo>
                  <a:lnTo>
                    <a:pt x="426" y="30"/>
                  </a:lnTo>
                  <a:lnTo>
                    <a:pt x="420" y="30"/>
                  </a:lnTo>
                  <a:lnTo>
                    <a:pt x="408" y="30"/>
                  </a:lnTo>
                  <a:lnTo>
                    <a:pt x="396" y="36"/>
                  </a:lnTo>
                  <a:lnTo>
                    <a:pt x="390" y="36"/>
                  </a:lnTo>
                  <a:lnTo>
                    <a:pt x="390" y="30"/>
                  </a:lnTo>
                  <a:lnTo>
                    <a:pt x="396" y="30"/>
                  </a:lnTo>
                  <a:lnTo>
                    <a:pt x="402" y="30"/>
                  </a:lnTo>
                  <a:lnTo>
                    <a:pt x="420" y="24"/>
                  </a:lnTo>
                  <a:lnTo>
                    <a:pt x="444" y="30"/>
                  </a:lnTo>
                  <a:lnTo>
                    <a:pt x="456" y="24"/>
                  </a:lnTo>
                  <a:lnTo>
                    <a:pt x="468" y="18"/>
                  </a:lnTo>
                  <a:lnTo>
                    <a:pt x="486" y="0"/>
                  </a:lnTo>
                  <a:lnTo>
                    <a:pt x="486" y="6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s-PE" sz="825"/>
            </a:p>
          </p:txBody>
        </p:sp>
        <p:sp>
          <p:nvSpPr>
            <p:cNvPr id="44" name="Freeform 342" descr="30%"/>
            <p:cNvSpPr>
              <a:spLocks/>
            </p:cNvSpPr>
            <p:nvPr/>
          </p:nvSpPr>
          <p:spPr bwMode="auto">
            <a:xfrm>
              <a:off x="2470" y="597"/>
              <a:ext cx="598" cy="900"/>
            </a:xfrm>
            <a:custGeom>
              <a:avLst/>
              <a:gdLst>
                <a:gd name="T0" fmla="*/ 402 w 450"/>
                <a:gd name="T1" fmla="*/ 390 h 678"/>
                <a:gd name="T2" fmla="*/ 444 w 450"/>
                <a:gd name="T3" fmla="*/ 426 h 678"/>
                <a:gd name="T4" fmla="*/ 438 w 450"/>
                <a:gd name="T5" fmla="*/ 438 h 678"/>
                <a:gd name="T6" fmla="*/ 420 w 450"/>
                <a:gd name="T7" fmla="*/ 450 h 678"/>
                <a:gd name="T8" fmla="*/ 414 w 450"/>
                <a:gd name="T9" fmla="*/ 474 h 678"/>
                <a:gd name="T10" fmla="*/ 384 w 450"/>
                <a:gd name="T11" fmla="*/ 486 h 678"/>
                <a:gd name="T12" fmla="*/ 354 w 450"/>
                <a:gd name="T13" fmla="*/ 510 h 678"/>
                <a:gd name="T14" fmla="*/ 330 w 450"/>
                <a:gd name="T15" fmla="*/ 528 h 678"/>
                <a:gd name="T16" fmla="*/ 306 w 450"/>
                <a:gd name="T17" fmla="*/ 534 h 678"/>
                <a:gd name="T18" fmla="*/ 294 w 450"/>
                <a:gd name="T19" fmla="*/ 558 h 678"/>
                <a:gd name="T20" fmla="*/ 270 w 450"/>
                <a:gd name="T21" fmla="*/ 564 h 678"/>
                <a:gd name="T22" fmla="*/ 246 w 450"/>
                <a:gd name="T23" fmla="*/ 576 h 678"/>
                <a:gd name="T24" fmla="*/ 228 w 450"/>
                <a:gd name="T25" fmla="*/ 600 h 678"/>
                <a:gd name="T26" fmla="*/ 204 w 450"/>
                <a:gd name="T27" fmla="*/ 630 h 678"/>
                <a:gd name="T28" fmla="*/ 180 w 450"/>
                <a:gd name="T29" fmla="*/ 666 h 678"/>
                <a:gd name="T30" fmla="*/ 150 w 450"/>
                <a:gd name="T31" fmla="*/ 666 h 678"/>
                <a:gd name="T32" fmla="*/ 114 w 450"/>
                <a:gd name="T33" fmla="*/ 672 h 678"/>
                <a:gd name="T34" fmla="*/ 102 w 450"/>
                <a:gd name="T35" fmla="*/ 636 h 678"/>
                <a:gd name="T36" fmla="*/ 48 w 450"/>
                <a:gd name="T37" fmla="*/ 594 h 678"/>
                <a:gd name="T38" fmla="*/ 6 w 450"/>
                <a:gd name="T39" fmla="*/ 564 h 678"/>
                <a:gd name="T40" fmla="*/ 42 w 450"/>
                <a:gd name="T41" fmla="*/ 528 h 678"/>
                <a:gd name="T42" fmla="*/ 54 w 450"/>
                <a:gd name="T43" fmla="*/ 516 h 678"/>
                <a:gd name="T44" fmla="*/ 42 w 450"/>
                <a:gd name="T45" fmla="*/ 498 h 678"/>
                <a:gd name="T46" fmla="*/ 30 w 450"/>
                <a:gd name="T47" fmla="*/ 474 h 678"/>
                <a:gd name="T48" fmla="*/ 18 w 450"/>
                <a:gd name="T49" fmla="*/ 450 h 678"/>
                <a:gd name="T50" fmla="*/ 18 w 450"/>
                <a:gd name="T51" fmla="*/ 372 h 678"/>
                <a:gd name="T52" fmla="*/ 42 w 450"/>
                <a:gd name="T53" fmla="*/ 336 h 678"/>
                <a:gd name="T54" fmla="*/ 84 w 450"/>
                <a:gd name="T55" fmla="*/ 258 h 678"/>
                <a:gd name="T56" fmla="*/ 108 w 450"/>
                <a:gd name="T57" fmla="*/ 204 h 678"/>
                <a:gd name="T58" fmla="*/ 138 w 450"/>
                <a:gd name="T59" fmla="*/ 138 h 678"/>
                <a:gd name="T60" fmla="*/ 156 w 450"/>
                <a:gd name="T61" fmla="*/ 102 h 678"/>
                <a:gd name="T62" fmla="*/ 198 w 450"/>
                <a:gd name="T63" fmla="*/ 30 h 678"/>
                <a:gd name="T64" fmla="*/ 222 w 450"/>
                <a:gd name="T65" fmla="*/ 0 h 678"/>
                <a:gd name="T66" fmla="*/ 228 w 450"/>
                <a:gd name="T67" fmla="*/ 18 h 678"/>
                <a:gd name="T68" fmla="*/ 246 w 450"/>
                <a:gd name="T69" fmla="*/ 42 h 678"/>
                <a:gd name="T70" fmla="*/ 264 w 450"/>
                <a:gd name="T71" fmla="*/ 54 h 678"/>
                <a:gd name="T72" fmla="*/ 276 w 450"/>
                <a:gd name="T73" fmla="*/ 66 h 678"/>
                <a:gd name="T74" fmla="*/ 264 w 450"/>
                <a:gd name="T75" fmla="*/ 84 h 678"/>
                <a:gd name="T76" fmla="*/ 228 w 450"/>
                <a:gd name="T77" fmla="*/ 108 h 678"/>
                <a:gd name="T78" fmla="*/ 246 w 450"/>
                <a:gd name="T79" fmla="*/ 120 h 678"/>
                <a:gd name="T80" fmla="*/ 252 w 450"/>
                <a:gd name="T81" fmla="*/ 144 h 678"/>
                <a:gd name="T82" fmla="*/ 270 w 450"/>
                <a:gd name="T83" fmla="*/ 162 h 678"/>
                <a:gd name="T84" fmla="*/ 294 w 450"/>
                <a:gd name="T85" fmla="*/ 174 h 678"/>
                <a:gd name="T86" fmla="*/ 306 w 450"/>
                <a:gd name="T87" fmla="*/ 210 h 678"/>
                <a:gd name="T88" fmla="*/ 366 w 450"/>
                <a:gd name="T89" fmla="*/ 282 h 678"/>
                <a:gd name="T90" fmla="*/ 372 w 450"/>
                <a:gd name="T91" fmla="*/ 294 h 678"/>
                <a:gd name="T92" fmla="*/ 342 w 450"/>
                <a:gd name="T93" fmla="*/ 318 h 678"/>
                <a:gd name="T94" fmla="*/ 372 w 450"/>
                <a:gd name="T95" fmla="*/ 336 h 678"/>
                <a:gd name="T96" fmla="*/ 360 w 450"/>
                <a:gd name="T97" fmla="*/ 372 h 6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0"/>
                <a:gd name="T148" fmla="*/ 0 h 678"/>
                <a:gd name="T149" fmla="*/ 450 w 450"/>
                <a:gd name="T150" fmla="*/ 678 h 67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0" h="678">
                  <a:moveTo>
                    <a:pt x="366" y="378"/>
                  </a:moveTo>
                  <a:lnTo>
                    <a:pt x="372" y="384"/>
                  </a:lnTo>
                  <a:lnTo>
                    <a:pt x="378" y="384"/>
                  </a:lnTo>
                  <a:lnTo>
                    <a:pt x="402" y="390"/>
                  </a:lnTo>
                  <a:lnTo>
                    <a:pt x="420" y="396"/>
                  </a:lnTo>
                  <a:lnTo>
                    <a:pt x="432" y="402"/>
                  </a:lnTo>
                  <a:lnTo>
                    <a:pt x="438" y="408"/>
                  </a:lnTo>
                  <a:lnTo>
                    <a:pt x="444" y="426"/>
                  </a:lnTo>
                  <a:lnTo>
                    <a:pt x="450" y="432"/>
                  </a:lnTo>
                  <a:lnTo>
                    <a:pt x="444" y="432"/>
                  </a:lnTo>
                  <a:lnTo>
                    <a:pt x="444" y="438"/>
                  </a:lnTo>
                  <a:lnTo>
                    <a:pt x="438" y="438"/>
                  </a:lnTo>
                  <a:lnTo>
                    <a:pt x="426" y="438"/>
                  </a:lnTo>
                  <a:lnTo>
                    <a:pt x="420" y="438"/>
                  </a:lnTo>
                  <a:lnTo>
                    <a:pt x="420" y="444"/>
                  </a:lnTo>
                  <a:lnTo>
                    <a:pt x="420" y="450"/>
                  </a:lnTo>
                  <a:lnTo>
                    <a:pt x="420" y="456"/>
                  </a:lnTo>
                  <a:lnTo>
                    <a:pt x="432" y="468"/>
                  </a:lnTo>
                  <a:lnTo>
                    <a:pt x="432" y="474"/>
                  </a:lnTo>
                  <a:lnTo>
                    <a:pt x="414" y="474"/>
                  </a:lnTo>
                  <a:lnTo>
                    <a:pt x="408" y="480"/>
                  </a:lnTo>
                  <a:lnTo>
                    <a:pt x="396" y="480"/>
                  </a:lnTo>
                  <a:lnTo>
                    <a:pt x="390" y="480"/>
                  </a:lnTo>
                  <a:lnTo>
                    <a:pt x="384" y="486"/>
                  </a:lnTo>
                  <a:lnTo>
                    <a:pt x="372" y="498"/>
                  </a:lnTo>
                  <a:lnTo>
                    <a:pt x="366" y="504"/>
                  </a:lnTo>
                  <a:lnTo>
                    <a:pt x="360" y="510"/>
                  </a:lnTo>
                  <a:lnTo>
                    <a:pt x="354" y="510"/>
                  </a:lnTo>
                  <a:lnTo>
                    <a:pt x="348" y="522"/>
                  </a:lnTo>
                  <a:lnTo>
                    <a:pt x="342" y="522"/>
                  </a:lnTo>
                  <a:lnTo>
                    <a:pt x="336" y="522"/>
                  </a:lnTo>
                  <a:lnTo>
                    <a:pt x="330" y="528"/>
                  </a:lnTo>
                  <a:lnTo>
                    <a:pt x="324" y="528"/>
                  </a:lnTo>
                  <a:lnTo>
                    <a:pt x="318" y="534"/>
                  </a:lnTo>
                  <a:lnTo>
                    <a:pt x="312" y="534"/>
                  </a:lnTo>
                  <a:lnTo>
                    <a:pt x="306" y="534"/>
                  </a:lnTo>
                  <a:lnTo>
                    <a:pt x="294" y="540"/>
                  </a:lnTo>
                  <a:lnTo>
                    <a:pt x="294" y="546"/>
                  </a:lnTo>
                  <a:lnTo>
                    <a:pt x="288" y="552"/>
                  </a:lnTo>
                  <a:lnTo>
                    <a:pt x="294" y="558"/>
                  </a:lnTo>
                  <a:lnTo>
                    <a:pt x="288" y="564"/>
                  </a:lnTo>
                  <a:lnTo>
                    <a:pt x="282" y="564"/>
                  </a:lnTo>
                  <a:lnTo>
                    <a:pt x="276" y="564"/>
                  </a:lnTo>
                  <a:lnTo>
                    <a:pt x="270" y="564"/>
                  </a:lnTo>
                  <a:lnTo>
                    <a:pt x="264" y="570"/>
                  </a:lnTo>
                  <a:lnTo>
                    <a:pt x="258" y="576"/>
                  </a:lnTo>
                  <a:lnTo>
                    <a:pt x="252" y="576"/>
                  </a:lnTo>
                  <a:lnTo>
                    <a:pt x="246" y="576"/>
                  </a:lnTo>
                  <a:lnTo>
                    <a:pt x="240" y="576"/>
                  </a:lnTo>
                  <a:lnTo>
                    <a:pt x="240" y="582"/>
                  </a:lnTo>
                  <a:lnTo>
                    <a:pt x="234" y="588"/>
                  </a:lnTo>
                  <a:lnTo>
                    <a:pt x="228" y="600"/>
                  </a:lnTo>
                  <a:lnTo>
                    <a:pt x="216" y="606"/>
                  </a:lnTo>
                  <a:lnTo>
                    <a:pt x="216" y="612"/>
                  </a:lnTo>
                  <a:lnTo>
                    <a:pt x="210" y="618"/>
                  </a:lnTo>
                  <a:lnTo>
                    <a:pt x="204" y="630"/>
                  </a:lnTo>
                  <a:lnTo>
                    <a:pt x="204" y="636"/>
                  </a:lnTo>
                  <a:lnTo>
                    <a:pt x="192" y="648"/>
                  </a:lnTo>
                  <a:lnTo>
                    <a:pt x="186" y="654"/>
                  </a:lnTo>
                  <a:lnTo>
                    <a:pt x="180" y="666"/>
                  </a:lnTo>
                  <a:lnTo>
                    <a:pt x="174" y="666"/>
                  </a:lnTo>
                  <a:lnTo>
                    <a:pt x="168" y="666"/>
                  </a:lnTo>
                  <a:lnTo>
                    <a:pt x="162" y="666"/>
                  </a:lnTo>
                  <a:lnTo>
                    <a:pt x="150" y="666"/>
                  </a:lnTo>
                  <a:lnTo>
                    <a:pt x="144" y="666"/>
                  </a:lnTo>
                  <a:lnTo>
                    <a:pt x="138" y="678"/>
                  </a:lnTo>
                  <a:lnTo>
                    <a:pt x="132" y="678"/>
                  </a:lnTo>
                  <a:lnTo>
                    <a:pt x="114" y="672"/>
                  </a:lnTo>
                  <a:lnTo>
                    <a:pt x="108" y="672"/>
                  </a:lnTo>
                  <a:lnTo>
                    <a:pt x="102" y="654"/>
                  </a:lnTo>
                  <a:lnTo>
                    <a:pt x="102" y="642"/>
                  </a:lnTo>
                  <a:lnTo>
                    <a:pt x="102" y="636"/>
                  </a:lnTo>
                  <a:lnTo>
                    <a:pt x="84" y="624"/>
                  </a:lnTo>
                  <a:lnTo>
                    <a:pt x="66" y="606"/>
                  </a:lnTo>
                  <a:lnTo>
                    <a:pt x="60" y="600"/>
                  </a:lnTo>
                  <a:lnTo>
                    <a:pt x="48" y="594"/>
                  </a:lnTo>
                  <a:lnTo>
                    <a:pt x="36" y="588"/>
                  </a:lnTo>
                  <a:lnTo>
                    <a:pt x="18" y="582"/>
                  </a:lnTo>
                  <a:lnTo>
                    <a:pt x="6" y="570"/>
                  </a:lnTo>
                  <a:lnTo>
                    <a:pt x="6" y="564"/>
                  </a:lnTo>
                  <a:lnTo>
                    <a:pt x="12" y="558"/>
                  </a:lnTo>
                  <a:lnTo>
                    <a:pt x="24" y="552"/>
                  </a:lnTo>
                  <a:lnTo>
                    <a:pt x="30" y="540"/>
                  </a:lnTo>
                  <a:lnTo>
                    <a:pt x="42" y="528"/>
                  </a:lnTo>
                  <a:lnTo>
                    <a:pt x="48" y="528"/>
                  </a:lnTo>
                  <a:lnTo>
                    <a:pt x="48" y="522"/>
                  </a:lnTo>
                  <a:lnTo>
                    <a:pt x="54" y="522"/>
                  </a:lnTo>
                  <a:lnTo>
                    <a:pt x="54" y="516"/>
                  </a:lnTo>
                  <a:lnTo>
                    <a:pt x="48" y="504"/>
                  </a:lnTo>
                  <a:lnTo>
                    <a:pt x="48" y="498"/>
                  </a:lnTo>
                  <a:lnTo>
                    <a:pt x="48" y="492"/>
                  </a:lnTo>
                  <a:lnTo>
                    <a:pt x="42" y="498"/>
                  </a:lnTo>
                  <a:lnTo>
                    <a:pt x="36" y="498"/>
                  </a:lnTo>
                  <a:lnTo>
                    <a:pt x="30" y="486"/>
                  </a:lnTo>
                  <a:lnTo>
                    <a:pt x="30" y="480"/>
                  </a:lnTo>
                  <a:lnTo>
                    <a:pt x="30" y="474"/>
                  </a:lnTo>
                  <a:lnTo>
                    <a:pt x="30" y="468"/>
                  </a:lnTo>
                  <a:lnTo>
                    <a:pt x="24" y="468"/>
                  </a:lnTo>
                  <a:lnTo>
                    <a:pt x="24" y="462"/>
                  </a:lnTo>
                  <a:lnTo>
                    <a:pt x="18" y="450"/>
                  </a:lnTo>
                  <a:lnTo>
                    <a:pt x="12" y="432"/>
                  </a:lnTo>
                  <a:lnTo>
                    <a:pt x="6" y="414"/>
                  </a:lnTo>
                  <a:lnTo>
                    <a:pt x="0" y="402"/>
                  </a:lnTo>
                  <a:lnTo>
                    <a:pt x="18" y="372"/>
                  </a:lnTo>
                  <a:lnTo>
                    <a:pt x="24" y="366"/>
                  </a:lnTo>
                  <a:lnTo>
                    <a:pt x="30" y="360"/>
                  </a:lnTo>
                  <a:lnTo>
                    <a:pt x="36" y="348"/>
                  </a:lnTo>
                  <a:lnTo>
                    <a:pt x="42" y="336"/>
                  </a:lnTo>
                  <a:lnTo>
                    <a:pt x="54" y="324"/>
                  </a:lnTo>
                  <a:lnTo>
                    <a:pt x="66" y="294"/>
                  </a:lnTo>
                  <a:lnTo>
                    <a:pt x="72" y="282"/>
                  </a:lnTo>
                  <a:lnTo>
                    <a:pt x="84" y="258"/>
                  </a:lnTo>
                  <a:lnTo>
                    <a:pt x="84" y="246"/>
                  </a:lnTo>
                  <a:lnTo>
                    <a:pt x="90" y="240"/>
                  </a:lnTo>
                  <a:lnTo>
                    <a:pt x="102" y="222"/>
                  </a:lnTo>
                  <a:lnTo>
                    <a:pt x="108" y="204"/>
                  </a:lnTo>
                  <a:lnTo>
                    <a:pt x="126" y="168"/>
                  </a:lnTo>
                  <a:lnTo>
                    <a:pt x="132" y="156"/>
                  </a:lnTo>
                  <a:lnTo>
                    <a:pt x="138" y="144"/>
                  </a:lnTo>
                  <a:lnTo>
                    <a:pt x="138" y="138"/>
                  </a:lnTo>
                  <a:lnTo>
                    <a:pt x="144" y="126"/>
                  </a:lnTo>
                  <a:lnTo>
                    <a:pt x="150" y="120"/>
                  </a:lnTo>
                  <a:lnTo>
                    <a:pt x="150" y="108"/>
                  </a:lnTo>
                  <a:lnTo>
                    <a:pt x="156" y="102"/>
                  </a:lnTo>
                  <a:lnTo>
                    <a:pt x="162" y="90"/>
                  </a:lnTo>
                  <a:lnTo>
                    <a:pt x="174" y="66"/>
                  </a:lnTo>
                  <a:lnTo>
                    <a:pt x="186" y="48"/>
                  </a:lnTo>
                  <a:lnTo>
                    <a:pt x="198" y="30"/>
                  </a:lnTo>
                  <a:lnTo>
                    <a:pt x="204" y="18"/>
                  </a:lnTo>
                  <a:lnTo>
                    <a:pt x="210" y="6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16" y="6"/>
                  </a:lnTo>
                  <a:lnTo>
                    <a:pt x="216" y="12"/>
                  </a:lnTo>
                  <a:lnTo>
                    <a:pt x="222" y="12"/>
                  </a:lnTo>
                  <a:lnTo>
                    <a:pt x="228" y="18"/>
                  </a:lnTo>
                  <a:lnTo>
                    <a:pt x="240" y="24"/>
                  </a:lnTo>
                  <a:lnTo>
                    <a:pt x="240" y="30"/>
                  </a:lnTo>
                  <a:lnTo>
                    <a:pt x="246" y="36"/>
                  </a:lnTo>
                  <a:lnTo>
                    <a:pt x="246" y="42"/>
                  </a:lnTo>
                  <a:lnTo>
                    <a:pt x="246" y="48"/>
                  </a:lnTo>
                  <a:lnTo>
                    <a:pt x="246" y="54"/>
                  </a:lnTo>
                  <a:lnTo>
                    <a:pt x="252" y="54"/>
                  </a:lnTo>
                  <a:lnTo>
                    <a:pt x="264" y="54"/>
                  </a:lnTo>
                  <a:lnTo>
                    <a:pt x="270" y="54"/>
                  </a:lnTo>
                  <a:lnTo>
                    <a:pt x="276" y="54"/>
                  </a:lnTo>
                  <a:lnTo>
                    <a:pt x="276" y="60"/>
                  </a:lnTo>
                  <a:lnTo>
                    <a:pt x="276" y="66"/>
                  </a:lnTo>
                  <a:lnTo>
                    <a:pt x="276" y="72"/>
                  </a:lnTo>
                  <a:lnTo>
                    <a:pt x="270" y="78"/>
                  </a:lnTo>
                  <a:lnTo>
                    <a:pt x="270" y="84"/>
                  </a:lnTo>
                  <a:lnTo>
                    <a:pt x="264" y="84"/>
                  </a:lnTo>
                  <a:lnTo>
                    <a:pt x="258" y="84"/>
                  </a:lnTo>
                  <a:lnTo>
                    <a:pt x="246" y="90"/>
                  </a:lnTo>
                  <a:lnTo>
                    <a:pt x="234" y="96"/>
                  </a:lnTo>
                  <a:lnTo>
                    <a:pt x="228" y="108"/>
                  </a:lnTo>
                  <a:lnTo>
                    <a:pt x="228" y="114"/>
                  </a:lnTo>
                  <a:lnTo>
                    <a:pt x="228" y="120"/>
                  </a:lnTo>
                  <a:lnTo>
                    <a:pt x="234" y="120"/>
                  </a:lnTo>
                  <a:lnTo>
                    <a:pt x="246" y="120"/>
                  </a:lnTo>
                  <a:lnTo>
                    <a:pt x="252" y="120"/>
                  </a:lnTo>
                  <a:lnTo>
                    <a:pt x="258" y="126"/>
                  </a:lnTo>
                  <a:lnTo>
                    <a:pt x="258" y="132"/>
                  </a:lnTo>
                  <a:lnTo>
                    <a:pt x="252" y="144"/>
                  </a:lnTo>
                  <a:lnTo>
                    <a:pt x="252" y="150"/>
                  </a:lnTo>
                  <a:lnTo>
                    <a:pt x="252" y="156"/>
                  </a:lnTo>
                  <a:lnTo>
                    <a:pt x="258" y="156"/>
                  </a:lnTo>
                  <a:lnTo>
                    <a:pt x="270" y="162"/>
                  </a:lnTo>
                  <a:lnTo>
                    <a:pt x="276" y="174"/>
                  </a:lnTo>
                  <a:lnTo>
                    <a:pt x="282" y="174"/>
                  </a:lnTo>
                  <a:lnTo>
                    <a:pt x="288" y="174"/>
                  </a:lnTo>
                  <a:lnTo>
                    <a:pt x="294" y="174"/>
                  </a:lnTo>
                  <a:lnTo>
                    <a:pt x="294" y="180"/>
                  </a:lnTo>
                  <a:lnTo>
                    <a:pt x="294" y="198"/>
                  </a:lnTo>
                  <a:lnTo>
                    <a:pt x="300" y="204"/>
                  </a:lnTo>
                  <a:lnTo>
                    <a:pt x="306" y="210"/>
                  </a:lnTo>
                  <a:lnTo>
                    <a:pt x="318" y="222"/>
                  </a:lnTo>
                  <a:lnTo>
                    <a:pt x="330" y="234"/>
                  </a:lnTo>
                  <a:lnTo>
                    <a:pt x="360" y="276"/>
                  </a:lnTo>
                  <a:lnTo>
                    <a:pt x="366" y="282"/>
                  </a:lnTo>
                  <a:lnTo>
                    <a:pt x="372" y="282"/>
                  </a:lnTo>
                  <a:lnTo>
                    <a:pt x="378" y="288"/>
                  </a:lnTo>
                  <a:lnTo>
                    <a:pt x="378" y="294"/>
                  </a:lnTo>
                  <a:lnTo>
                    <a:pt x="372" y="294"/>
                  </a:lnTo>
                  <a:lnTo>
                    <a:pt x="348" y="306"/>
                  </a:lnTo>
                  <a:lnTo>
                    <a:pt x="342" y="306"/>
                  </a:lnTo>
                  <a:lnTo>
                    <a:pt x="342" y="312"/>
                  </a:lnTo>
                  <a:lnTo>
                    <a:pt x="342" y="318"/>
                  </a:lnTo>
                  <a:lnTo>
                    <a:pt x="348" y="318"/>
                  </a:lnTo>
                  <a:lnTo>
                    <a:pt x="366" y="330"/>
                  </a:lnTo>
                  <a:lnTo>
                    <a:pt x="372" y="330"/>
                  </a:lnTo>
                  <a:lnTo>
                    <a:pt x="372" y="336"/>
                  </a:lnTo>
                  <a:lnTo>
                    <a:pt x="372" y="342"/>
                  </a:lnTo>
                  <a:lnTo>
                    <a:pt x="366" y="354"/>
                  </a:lnTo>
                  <a:lnTo>
                    <a:pt x="360" y="360"/>
                  </a:lnTo>
                  <a:lnTo>
                    <a:pt x="360" y="372"/>
                  </a:lnTo>
                  <a:lnTo>
                    <a:pt x="366" y="37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s-PE" sz="825"/>
            </a:p>
          </p:txBody>
        </p:sp>
        <p:sp>
          <p:nvSpPr>
            <p:cNvPr id="45" name="Freeform 343" descr="30%"/>
            <p:cNvSpPr>
              <a:spLocks/>
            </p:cNvSpPr>
            <p:nvPr/>
          </p:nvSpPr>
          <p:spPr bwMode="auto">
            <a:xfrm>
              <a:off x="2215" y="1131"/>
              <a:ext cx="399" cy="653"/>
            </a:xfrm>
            <a:custGeom>
              <a:avLst/>
              <a:gdLst>
                <a:gd name="T0" fmla="*/ 12 w 300"/>
                <a:gd name="T1" fmla="*/ 120 h 492"/>
                <a:gd name="T2" fmla="*/ 42 w 300"/>
                <a:gd name="T3" fmla="*/ 126 h 492"/>
                <a:gd name="T4" fmla="*/ 54 w 300"/>
                <a:gd name="T5" fmla="*/ 114 h 492"/>
                <a:gd name="T6" fmla="*/ 78 w 300"/>
                <a:gd name="T7" fmla="*/ 120 h 492"/>
                <a:gd name="T8" fmla="*/ 114 w 300"/>
                <a:gd name="T9" fmla="*/ 96 h 492"/>
                <a:gd name="T10" fmla="*/ 162 w 300"/>
                <a:gd name="T11" fmla="*/ 42 h 492"/>
                <a:gd name="T12" fmla="*/ 186 w 300"/>
                <a:gd name="T13" fmla="*/ 6 h 492"/>
                <a:gd name="T14" fmla="*/ 204 w 300"/>
                <a:gd name="T15" fmla="*/ 30 h 492"/>
                <a:gd name="T16" fmla="*/ 216 w 300"/>
                <a:gd name="T17" fmla="*/ 66 h 492"/>
                <a:gd name="T18" fmla="*/ 222 w 300"/>
                <a:gd name="T19" fmla="*/ 78 h 492"/>
                <a:gd name="T20" fmla="*/ 234 w 300"/>
                <a:gd name="T21" fmla="*/ 96 h 492"/>
                <a:gd name="T22" fmla="*/ 240 w 300"/>
                <a:gd name="T23" fmla="*/ 102 h 492"/>
                <a:gd name="T24" fmla="*/ 240 w 300"/>
                <a:gd name="T25" fmla="*/ 120 h 492"/>
                <a:gd name="T26" fmla="*/ 222 w 300"/>
                <a:gd name="T27" fmla="*/ 138 h 492"/>
                <a:gd name="T28" fmla="*/ 198 w 300"/>
                <a:gd name="T29" fmla="*/ 162 h 492"/>
                <a:gd name="T30" fmla="*/ 228 w 300"/>
                <a:gd name="T31" fmla="*/ 186 h 492"/>
                <a:gd name="T32" fmla="*/ 258 w 300"/>
                <a:gd name="T33" fmla="*/ 204 h 492"/>
                <a:gd name="T34" fmla="*/ 294 w 300"/>
                <a:gd name="T35" fmla="*/ 240 h 492"/>
                <a:gd name="T36" fmla="*/ 294 w 300"/>
                <a:gd name="T37" fmla="*/ 276 h 492"/>
                <a:gd name="T38" fmla="*/ 276 w 300"/>
                <a:gd name="T39" fmla="*/ 300 h 492"/>
                <a:gd name="T40" fmla="*/ 258 w 300"/>
                <a:gd name="T41" fmla="*/ 318 h 492"/>
                <a:gd name="T42" fmla="*/ 240 w 300"/>
                <a:gd name="T43" fmla="*/ 330 h 492"/>
                <a:gd name="T44" fmla="*/ 246 w 300"/>
                <a:gd name="T45" fmla="*/ 360 h 492"/>
                <a:gd name="T46" fmla="*/ 228 w 300"/>
                <a:gd name="T47" fmla="*/ 402 h 492"/>
                <a:gd name="T48" fmla="*/ 216 w 300"/>
                <a:gd name="T49" fmla="*/ 438 h 492"/>
                <a:gd name="T50" fmla="*/ 204 w 300"/>
                <a:gd name="T51" fmla="*/ 468 h 492"/>
                <a:gd name="T52" fmla="*/ 198 w 300"/>
                <a:gd name="T53" fmla="*/ 486 h 492"/>
                <a:gd name="T54" fmla="*/ 162 w 300"/>
                <a:gd name="T55" fmla="*/ 486 h 492"/>
                <a:gd name="T56" fmla="*/ 144 w 300"/>
                <a:gd name="T57" fmla="*/ 492 h 492"/>
                <a:gd name="T58" fmla="*/ 138 w 300"/>
                <a:gd name="T59" fmla="*/ 480 h 492"/>
                <a:gd name="T60" fmla="*/ 114 w 300"/>
                <a:gd name="T61" fmla="*/ 480 h 492"/>
                <a:gd name="T62" fmla="*/ 96 w 300"/>
                <a:gd name="T63" fmla="*/ 462 h 492"/>
                <a:gd name="T64" fmla="*/ 102 w 300"/>
                <a:gd name="T65" fmla="*/ 438 h 492"/>
                <a:gd name="T66" fmla="*/ 108 w 300"/>
                <a:gd name="T67" fmla="*/ 414 h 492"/>
                <a:gd name="T68" fmla="*/ 114 w 300"/>
                <a:gd name="T69" fmla="*/ 396 h 492"/>
                <a:gd name="T70" fmla="*/ 96 w 300"/>
                <a:gd name="T71" fmla="*/ 366 h 492"/>
                <a:gd name="T72" fmla="*/ 66 w 300"/>
                <a:gd name="T73" fmla="*/ 342 h 492"/>
                <a:gd name="T74" fmla="*/ 54 w 300"/>
                <a:gd name="T75" fmla="*/ 318 h 492"/>
                <a:gd name="T76" fmla="*/ 42 w 300"/>
                <a:gd name="T77" fmla="*/ 300 h 492"/>
                <a:gd name="T78" fmla="*/ 30 w 300"/>
                <a:gd name="T79" fmla="*/ 282 h 492"/>
                <a:gd name="T80" fmla="*/ 36 w 300"/>
                <a:gd name="T81" fmla="*/ 258 h 492"/>
                <a:gd name="T82" fmla="*/ 18 w 300"/>
                <a:gd name="T83" fmla="*/ 258 h 492"/>
                <a:gd name="T84" fmla="*/ 6 w 300"/>
                <a:gd name="T85" fmla="*/ 246 h 492"/>
                <a:gd name="T86" fmla="*/ 12 w 300"/>
                <a:gd name="T87" fmla="*/ 222 h 492"/>
                <a:gd name="T88" fmla="*/ 12 w 300"/>
                <a:gd name="T89" fmla="*/ 204 h 492"/>
                <a:gd name="T90" fmla="*/ 0 w 300"/>
                <a:gd name="T91" fmla="*/ 180 h 492"/>
                <a:gd name="T92" fmla="*/ 24 w 300"/>
                <a:gd name="T93" fmla="*/ 162 h 492"/>
                <a:gd name="T94" fmla="*/ 6 w 300"/>
                <a:gd name="T95" fmla="*/ 126 h 49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00"/>
                <a:gd name="T145" fmla="*/ 0 h 492"/>
                <a:gd name="T146" fmla="*/ 300 w 300"/>
                <a:gd name="T147" fmla="*/ 492 h 49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00" h="492">
                  <a:moveTo>
                    <a:pt x="0" y="120"/>
                  </a:moveTo>
                  <a:lnTo>
                    <a:pt x="6" y="120"/>
                  </a:lnTo>
                  <a:lnTo>
                    <a:pt x="12" y="120"/>
                  </a:lnTo>
                  <a:lnTo>
                    <a:pt x="18" y="120"/>
                  </a:lnTo>
                  <a:lnTo>
                    <a:pt x="30" y="120"/>
                  </a:lnTo>
                  <a:lnTo>
                    <a:pt x="42" y="126"/>
                  </a:lnTo>
                  <a:lnTo>
                    <a:pt x="42" y="120"/>
                  </a:lnTo>
                  <a:lnTo>
                    <a:pt x="48" y="120"/>
                  </a:lnTo>
                  <a:lnTo>
                    <a:pt x="54" y="114"/>
                  </a:lnTo>
                  <a:lnTo>
                    <a:pt x="60" y="114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90" y="120"/>
                  </a:lnTo>
                  <a:lnTo>
                    <a:pt x="90" y="114"/>
                  </a:lnTo>
                  <a:lnTo>
                    <a:pt x="114" y="96"/>
                  </a:lnTo>
                  <a:lnTo>
                    <a:pt x="144" y="66"/>
                  </a:lnTo>
                  <a:lnTo>
                    <a:pt x="150" y="54"/>
                  </a:lnTo>
                  <a:lnTo>
                    <a:pt x="162" y="42"/>
                  </a:lnTo>
                  <a:lnTo>
                    <a:pt x="162" y="36"/>
                  </a:lnTo>
                  <a:lnTo>
                    <a:pt x="180" y="18"/>
                  </a:lnTo>
                  <a:lnTo>
                    <a:pt x="186" y="6"/>
                  </a:lnTo>
                  <a:lnTo>
                    <a:pt x="192" y="0"/>
                  </a:lnTo>
                  <a:lnTo>
                    <a:pt x="198" y="12"/>
                  </a:lnTo>
                  <a:lnTo>
                    <a:pt x="204" y="30"/>
                  </a:lnTo>
                  <a:lnTo>
                    <a:pt x="210" y="48"/>
                  </a:lnTo>
                  <a:lnTo>
                    <a:pt x="216" y="60"/>
                  </a:lnTo>
                  <a:lnTo>
                    <a:pt x="216" y="66"/>
                  </a:lnTo>
                  <a:lnTo>
                    <a:pt x="222" y="66"/>
                  </a:lnTo>
                  <a:lnTo>
                    <a:pt x="222" y="72"/>
                  </a:lnTo>
                  <a:lnTo>
                    <a:pt x="222" y="78"/>
                  </a:lnTo>
                  <a:lnTo>
                    <a:pt x="222" y="84"/>
                  </a:lnTo>
                  <a:lnTo>
                    <a:pt x="228" y="96"/>
                  </a:lnTo>
                  <a:lnTo>
                    <a:pt x="234" y="96"/>
                  </a:lnTo>
                  <a:lnTo>
                    <a:pt x="240" y="90"/>
                  </a:lnTo>
                  <a:lnTo>
                    <a:pt x="240" y="96"/>
                  </a:lnTo>
                  <a:lnTo>
                    <a:pt x="240" y="102"/>
                  </a:lnTo>
                  <a:lnTo>
                    <a:pt x="246" y="114"/>
                  </a:lnTo>
                  <a:lnTo>
                    <a:pt x="246" y="120"/>
                  </a:lnTo>
                  <a:lnTo>
                    <a:pt x="240" y="120"/>
                  </a:lnTo>
                  <a:lnTo>
                    <a:pt x="240" y="126"/>
                  </a:lnTo>
                  <a:lnTo>
                    <a:pt x="234" y="126"/>
                  </a:lnTo>
                  <a:lnTo>
                    <a:pt x="222" y="138"/>
                  </a:lnTo>
                  <a:lnTo>
                    <a:pt x="216" y="150"/>
                  </a:lnTo>
                  <a:lnTo>
                    <a:pt x="204" y="156"/>
                  </a:lnTo>
                  <a:lnTo>
                    <a:pt x="198" y="162"/>
                  </a:lnTo>
                  <a:lnTo>
                    <a:pt x="198" y="168"/>
                  </a:lnTo>
                  <a:lnTo>
                    <a:pt x="210" y="180"/>
                  </a:lnTo>
                  <a:lnTo>
                    <a:pt x="228" y="186"/>
                  </a:lnTo>
                  <a:lnTo>
                    <a:pt x="240" y="192"/>
                  </a:lnTo>
                  <a:lnTo>
                    <a:pt x="252" y="198"/>
                  </a:lnTo>
                  <a:lnTo>
                    <a:pt x="258" y="204"/>
                  </a:lnTo>
                  <a:lnTo>
                    <a:pt x="276" y="222"/>
                  </a:lnTo>
                  <a:lnTo>
                    <a:pt x="294" y="234"/>
                  </a:lnTo>
                  <a:lnTo>
                    <a:pt x="294" y="240"/>
                  </a:lnTo>
                  <a:lnTo>
                    <a:pt x="294" y="252"/>
                  </a:lnTo>
                  <a:lnTo>
                    <a:pt x="300" y="270"/>
                  </a:lnTo>
                  <a:lnTo>
                    <a:pt x="294" y="276"/>
                  </a:lnTo>
                  <a:lnTo>
                    <a:pt x="288" y="288"/>
                  </a:lnTo>
                  <a:lnTo>
                    <a:pt x="282" y="294"/>
                  </a:lnTo>
                  <a:lnTo>
                    <a:pt x="276" y="300"/>
                  </a:lnTo>
                  <a:lnTo>
                    <a:pt x="270" y="306"/>
                  </a:lnTo>
                  <a:lnTo>
                    <a:pt x="264" y="312"/>
                  </a:lnTo>
                  <a:lnTo>
                    <a:pt x="258" y="318"/>
                  </a:lnTo>
                  <a:lnTo>
                    <a:pt x="252" y="318"/>
                  </a:lnTo>
                  <a:lnTo>
                    <a:pt x="246" y="324"/>
                  </a:lnTo>
                  <a:lnTo>
                    <a:pt x="240" y="330"/>
                  </a:lnTo>
                  <a:lnTo>
                    <a:pt x="240" y="342"/>
                  </a:lnTo>
                  <a:lnTo>
                    <a:pt x="246" y="354"/>
                  </a:lnTo>
                  <a:lnTo>
                    <a:pt x="246" y="360"/>
                  </a:lnTo>
                  <a:lnTo>
                    <a:pt x="240" y="366"/>
                  </a:lnTo>
                  <a:lnTo>
                    <a:pt x="240" y="378"/>
                  </a:lnTo>
                  <a:lnTo>
                    <a:pt x="228" y="402"/>
                  </a:lnTo>
                  <a:lnTo>
                    <a:pt x="222" y="414"/>
                  </a:lnTo>
                  <a:lnTo>
                    <a:pt x="216" y="420"/>
                  </a:lnTo>
                  <a:lnTo>
                    <a:pt x="216" y="438"/>
                  </a:lnTo>
                  <a:lnTo>
                    <a:pt x="216" y="462"/>
                  </a:lnTo>
                  <a:lnTo>
                    <a:pt x="210" y="462"/>
                  </a:lnTo>
                  <a:lnTo>
                    <a:pt x="204" y="468"/>
                  </a:lnTo>
                  <a:lnTo>
                    <a:pt x="198" y="468"/>
                  </a:lnTo>
                  <a:lnTo>
                    <a:pt x="198" y="474"/>
                  </a:lnTo>
                  <a:lnTo>
                    <a:pt x="198" y="486"/>
                  </a:lnTo>
                  <a:lnTo>
                    <a:pt x="192" y="492"/>
                  </a:lnTo>
                  <a:lnTo>
                    <a:pt x="186" y="492"/>
                  </a:lnTo>
                  <a:lnTo>
                    <a:pt x="162" y="486"/>
                  </a:lnTo>
                  <a:lnTo>
                    <a:pt x="156" y="492"/>
                  </a:lnTo>
                  <a:lnTo>
                    <a:pt x="150" y="492"/>
                  </a:lnTo>
                  <a:lnTo>
                    <a:pt x="144" y="492"/>
                  </a:lnTo>
                  <a:lnTo>
                    <a:pt x="150" y="486"/>
                  </a:lnTo>
                  <a:lnTo>
                    <a:pt x="144" y="480"/>
                  </a:lnTo>
                  <a:lnTo>
                    <a:pt x="138" y="480"/>
                  </a:lnTo>
                  <a:lnTo>
                    <a:pt x="132" y="480"/>
                  </a:lnTo>
                  <a:lnTo>
                    <a:pt x="120" y="480"/>
                  </a:lnTo>
                  <a:lnTo>
                    <a:pt x="114" y="480"/>
                  </a:lnTo>
                  <a:lnTo>
                    <a:pt x="108" y="474"/>
                  </a:lnTo>
                  <a:lnTo>
                    <a:pt x="96" y="468"/>
                  </a:lnTo>
                  <a:lnTo>
                    <a:pt x="96" y="462"/>
                  </a:lnTo>
                  <a:lnTo>
                    <a:pt x="96" y="456"/>
                  </a:lnTo>
                  <a:lnTo>
                    <a:pt x="102" y="444"/>
                  </a:lnTo>
                  <a:lnTo>
                    <a:pt x="102" y="438"/>
                  </a:lnTo>
                  <a:lnTo>
                    <a:pt x="96" y="432"/>
                  </a:lnTo>
                  <a:lnTo>
                    <a:pt x="96" y="426"/>
                  </a:lnTo>
                  <a:lnTo>
                    <a:pt x="108" y="414"/>
                  </a:lnTo>
                  <a:lnTo>
                    <a:pt x="108" y="408"/>
                  </a:lnTo>
                  <a:lnTo>
                    <a:pt x="114" y="402"/>
                  </a:lnTo>
                  <a:lnTo>
                    <a:pt x="114" y="396"/>
                  </a:lnTo>
                  <a:lnTo>
                    <a:pt x="108" y="390"/>
                  </a:lnTo>
                  <a:lnTo>
                    <a:pt x="102" y="378"/>
                  </a:lnTo>
                  <a:lnTo>
                    <a:pt x="96" y="366"/>
                  </a:lnTo>
                  <a:lnTo>
                    <a:pt x="78" y="360"/>
                  </a:lnTo>
                  <a:lnTo>
                    <a:pt x="72" y="348"/>
                  </a:lnTo>
                  <a:lnTo>
                    <a:pt x="66" y="342"/>
                  </a:lnTo>
                  <a:lnTo>
                    <a:pt x="66" y="330"/>
                  </a:lnTo>
                  <a:lnTo>
                    <a:pt x="60" y="324"/>
                  </a:lnTo>
                  <a:lnTo>
                    <a:pt x="54" y="318"/>
                  </a:lnTo>
                  <a:lnTo>
                    <a:pt x="48" y="312"/>
                  </a:lnTo>
                  <a:lnTo>
                    <a:pt x="42" y="306"/>
                  </a:lnTo>
                  <a:lnTo>
                    <a:pt x="42" y="300"/>
                  </a:lnTo>
                  <a:lnTo>
                    <a:pt x="30" y="294"/>
                  </a:lnTo>
                  <a:lnTo>
                    <a:pt x="30" y="288"/>
                  </a:lnTo>
                  <a:lnTo>
                    <a:pt x="30" y="282"/>
                  </a:lnTo>
                  <a:lnTo>
                    <a:pt x="42" y="270"/>
                  </a:lnTo>
                  <a:lnTo>
                    <a:pt x="42" y="264"/>
                  </a:lnTo>
                  <a:lnTo>
                    <a:pt x="36" y="258"/>
                  </a:lnTo>
                  <a:lnTo>
                    <a:pt x="30" y="258"/>
                  </a:lnTo>
                  <a:lnTo>
                    <a:pt x="24" y="258"/>
                  </a:lnTo>
                  <a:lnTo>
                    <a:pt x="18" y="258"/>
                  </a:lnTo>
                  <a:lnTo>
                    <a:pt x="12" y="252"/>
                  </a:lnTo>
                  <a:lnTo>
                    <a:pt x="6" y="252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12" y="228"/>
                  </a:lnTo>
                  <a:lnTo>
                    <a:pt x="12" y="222"/>
                  </a:lnTo>
                  <a:lnTo>
                    <a:pt x="18" y="216"/>
                  </a:lnTo>
                  <a:lnTo>
                    <a:pt x="12" y="210"/>
                  </a:lnTo>
                  <a:lnTo>
                    <a:pt x="12" y="204"/>
                  </a:lnTo>
                  <a:lnTo>
                    <a:pt x="6" y="192"/>
                  </a:lnTo>
                  <a:lnTo>
                    <a:pt x="0" y="186"/>
                  </a:lnTo>
                  <a:lnTo>
                    <a:pt x="0" y="180"/>
                  </a:lnTo>
                  <a:lnTo>
                    <a:pt x="6" y="180"/>
                  </a:lnTo>
                  <a:lnTo>
                    <a:pt x="18" y="168"/>
                  </a:lnTo>
                  <a:lnTo>
                    <a:pt x="24" y="162"/>
                  </a:lnTo>
                  <a:lnTo>
                    <a:pt x="24" y="156"/>
                  </a:lnTo>
                  <a:lnTo>
                    <a:pt x="18" y="138"/>
                  </a:lnTo>
                  <a:lnTo>
                    <a:pt x="6" y="126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s-PE" sz="825"/>
            </a:p>
          </p:txBody>
        </p:sp>
        <p:sp>
          <p:nvSpPr>
            <p:cNvPr id="46" name="Freeform 344" descr="Tejido"/>
            <p:cNvSpPr>
              <a:spLocks/>
            </p:cNvSpPr>
            <p:nvPr/>
          </p:nvSpPr>
          <p:spPr bwMode="auto">
            <a:xfrm>
              <a:off x="2757" y="1402"/>
              <a:ext cx="1610" cy="1824"/>
            </a:xfrm>
            <a:custGeom>
              <a:avLst/>
              <a:gdLst>
                <a:gd name="T0" fmla="*/ 792 w 1212"/>
                <a:gd name="T1" fmla="*/ 486 h 1374"/>
                <a:gd name="T2" fmla="*/ 828 w 1212"/>
                <a:gd name="T3" fmla="*/ 528 h 1374"/>
                <a:gd name="T4" fmla="*/ 870 w 1212"/>
                <a:gd name="T5" fmla="*/ 564 h 1374"/>
                <a:gd name="T6" fmla="*/ 906 w 1212"/>
                <a:gd name="T7" fmla="*/ 636 h 1374"/>
                <a:gd name="T8" fmla="*/ 912 w 1212"/>
                <a:gd name="T9" fmla="*/ 690 h 1374"/>
                <a:gd name="T10" fmla="*/ 936 w 1212"/>
                <a:gd name="T11" fmla="*/ 750 h 1374"/>
                <a:gd name="T12" fmla="*/ 906 w 1212"/>
                <a:gd name="T13" fmla="*/ 834 h 1374"/>
                <a:gd name="T14" fmla="*/ 906 w 1212"/>
                <a:gd name="T15" fmla="*/ 888 h 1374"/>
                <a:gd name="T16" fmla="*/ 918 w 1212"/>
                <a:gd name="T17" fmla="*/ 936 h 1374"/>
                <a:gd name="T18" fmla="*/ 984 w 1212"/>
                <a:gd name="T19" fmla="*/ 924 h 1374"/>
                <a:gd name="T20" fmla="*/ 1038 w 1212"/>
                <a:gd name="T21" fmla="*/ 936 h 1374"/>
                <a:gd name="T22" fmla="*/ 1080 w 1212"/>
                <a:gd name="T23" fmla="*/ 942 h 1374"/>
                <a:gd name="T24" fmla="*/ 1116 w 1212"/>
                <a:gd name="T25" fmla="*/ 954 h 1374"/>
                <a:gd name="T26" fmla="*/ 1152 w 1212"/>
                <a:gd name="T27" fmla="*/ 966 h 1374"/>
                <a:gd name="T28" fmla="*/ 1194 w 1212"/>
                <a:gd name="T29" fmla="*/ 1008 h 1374"/>
                <a:gd name="T30" fmla="*/ 1188 w 1212"/>
                <a:gd name="T31" fmla="*/ 1062 h 1374"/>
                <a:gd name="T32" fmla="*/ 1080 w 1212"/>
                <a:gd name="T33" fmla="*/ 1140 h 1374"/>
                <a:gd name="T34" fmla="*/ 1026 w 1212"/>
                <a:gd name="T35" fmla="*/ 1134 h 1374"/>
                <a:gd name="T36" fmla="*/ 990 w 1212"/>
                <a:gd name="T37" fmla="*/ 1134 h 1374"/>
                <a:gd name="T38" fmla="*/ 978 w 1212"/>
                <a:gd name="T39" fmla="*/ 1182 h 1374"/>
                <a:gd name="T40" fmla="*/ 936 w 1212"/>
                <a:gd name="T41" fmla="*/ 1224 h 1374"/>
                <a:gd name="T42" fmla="*/ 900 w 1212"/>
                <a:gd name="T43" fmla="*/ 1302 h 1374"/>
                <a:gd name="T44" fmla="*/ 822 w 1212"/>
                <a:gd name="T45" fmla="*/ 1350 h 1374"/>
                <a:gd name="T46" fmla="*/ 744 w 1212"/>
                <a:gd name="T47" fmla="*/ 1362 h 1374"/>
                <a:gd name="T48" fmla="*/ 660 w 1212"/>
                <a:gd name="T49" fmla="*/ 1344 h 1374"/>
                <a:gd name="T50" fmla="*/ 594 w 1212"/>
                <a:gd name="T51" fmla="*/ 1284 h 1374"/>
                <a:gd name="T52" fmla="*/ 510 w 1212"/>
                <a:gd name="T53" fmla="*/ 1236 h 1374"/>
                <a:gd name="T54" fmla="*/ 408 w 1212"/>
                <a:gd name="T55" fmla="*/ 1260 h 1374"/>
                <a:gd name="T56" fmla="*/ 372 w 1212"/>
                <a:gd name="T57" fmla="*/ 1182 h 1374"/>
                <a:gd name="T58" fmla="*/ 270 w 1212"/>
                <a:gd name="T59" fmla="*/ 1110 h 1374"/>
                <a:gd name="T60" fmla="*/ 204 w 1212"/>
                <a:gd name="T61" fmla="*/ 1104 h 1374"/>
                <a:gd name="T62" fmla="*/ 192 w 1212"/>
                <a:gd name="T63" fmla="*/ 1050 h 1374"/>
                <a:gd name="T64" fmla="*/ 144 w 1212"/>
                <a:gd name="T65" fmla="*/ 984 h 1374"/>
                <a:gd name="T66" fmla="*/ 108 w 1212"/>
                <a:gd name="T67" fmla="*/ 948 h 1374"/>
                <a:gd name="T68" fmla="*/ 48 w 1212"/>
                <a:gd name="T69" fmla="*/ 906 h 1374"/>
                <a:gd name="T70" fmla="*/ 60 w 1212"/>
                <a:gd name="T71" fmla="*/ 822 h 1374"/>
                <a:gd name="T72" fmla="*/ 72 w 1212"/>
                <a:gd name="T73" fmla="*/ 768 h 1374"/>
                <a:gd name="T74" fmla="*/ 174 w 1212"/>
                <a:gd name="T75" fmla="*/ 732 h 1374"/>
                <a:gd name="T76" fmla="*/ 168 w 1212"/>
                <a:gd name="T77" fmla="*/ 666 h 1374"/>
                <a:gd name="T78" fmla="*/ 24 w 1212"/>
                <a:gd name="T79" fmla="*/ 594 h 1374"/>
                <a:gd name="T80" fmla="*/ 42 w 1212"/>
                <a:gd name="T81" fmla="*/ 570 h 1374"/>
                <a:gd name="T82" fmla="*/ 102 w 1212"/>
                <a:gd name="T83" fmla="*/ 576 h 1374"/>
                <a:gd name="T84" fmla="*/ 186 w 1212"/>
                <a:gd name="T85" fmla="*/ 582 h 1374"/>
                <a:gd name="T86" fmla="*/ 150 w 1212"/>
                <a:gd name="T87" fmla="*/ 528 h 1374"/>
                <a:gd name="T88" fmla="*/ 90 w 1212"/>
                <a:gd name="T89" fmla="*/ 498 h 1374"/>
                <a:gd name="T90" fmla="*/ 162 w 1212"/>
                <a:gd name="T91" fmla="*/ 468 h 1374"/>
                <a:gd name="T92" fmla="*/ 168 w 1212"/>
                <a:gd name="T93" fmla="*/ 378 h 1374"/>
                <a:gd name="T94" fmla="*/ 210 w 1212"/>
                <a:gd name="T95" fmla="*/ 294 h 1374"/>
                <a:gd name="T96" fmla="*/ 186 w 1212"/>
                <a:gd name="T97" fmla="*/ 216 h 1374"/>
                <a:gd name="T98" fmla="*/ 180 w 1212"/>
                <a:gd name="T99" fmla="*/ 90 h 1374"/>
                <a:gd name="T100" fmla="*/ 246 w 1212"/>
                <a:gd name="T101" fmla="*/ 0 h 1374"/>
                <a:gd name="T102" fmla="*/ 324 w 1212"/>
                <a:gd name="T103" fmla="*/ 36 h 1374"/>
                <a:gd name="T104" fmla="*/ 426 w 1212"/>
                <a:gd name="T105" fmla="*/ 60 h 1374"/>
                <a:gd name="T106" fmla="*/ 534 w 1212"/>
                <a:gd name="T107" fmla="*/ 48 h 1374"/>
                <a:gd name="T108" fmla="*/ 600 w 1212"/>
                <a:gd name="T109" fmla="*/ 96 h 1374"/>
                <a:gd name="T110" fmla="*/ 666 w 1212"/>
                <a:gd name="T111" fmla="*/ 204 h 1374"/>
                <a:gd name="T112" fmla="*/ 708 w 1212"/>
                <a:gd name="T113" fmla="*/ 300 h 1374"/>
                <a:gd name="T114" fmla="*/ 726 w 1212"/>
                <a:gd name="T115" fmla="*/ 402 h 1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12"/>
                <a:gd name="T175" fmla="*/ 0 h 1374"/>
                <a:gd name="T176" fmla="*/ 1212 w 1212"/>
                <a:gd name="T177" fmla="*/ 1374 h 13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12" h="1374">
                  <a:moveTo>
                    <a:pt x="738" y="438"/>
                  </a:moveTo>
                  <a:lnTo>
                    <a:pt x="744" y="444"/>
                  </a:lnTo>
                  <a:lnTo>
                    <a:pt x="750" y="444"/>
                  </a:lnTo>
                  <a:lnTo>
                    <a:pt x="756" y="450"/>
                  </a:lnTo>
                  <a:lnTo>
                    <a:pt x="762" y="456"/>
                  </a:lnTo>
                  <a:lnTo>
                    <a:pt x="768" y="462"/>
                  </a:lnTo>
                  <a:lnTo>
                    <a:pt x="774" y="468"/>
                  </a:lnTo>
                  <a:lnTo>
                    <a:pt x="780" y="480"/>
                  </a:lnTo>
                  <a:lnTo>
                    <a:pt x="786" y="480"/>
                  </a:lnTo>
                  <a:lnTo>
                    <a:pt x="792" y="486"/>
                  </a:lnTo>
                  <a:lnTo>
                    <a:pt x="798" y="486"/>
                  </a:lnTo>
                  <a:lnTo>
                    <a:pt x="798" y="492"/>
                  </a:lnTo>
                  <a:lnTo>
                    <a:pt x="810" y="498"/>
                  </a:lnTo>
                  <a:lnTo>
                    <a:pt x="810" y="504"/>
                  </a:lnTo>
                  <a:lnTo>
                    <a:pt x="810" y="510"/>
                  </a:lnTo>
                  <a:lnTo>
                    <a:pt x="810" y="516"/>
                  </a:lnTo>
                  <a:lnTo>
                    <a:pt x="816" y="516"/>
                  </a:lnTo>
                  <a:lnTo>
                    <a:pt x="816" y="522"/>
                  </a:lnTo>
                  <a:lnTo>
                    <a:pt x="822" y="528"/>
                  </a:lnTo>
                  <a:lnTo>
                    <a:pt x="828" y="528"/>
                  </a:lnTo>
                  <a:lnTo>
                    <a:pt x="834" y="534"/>
                  </a:lnTo>
                  <a:lnTo>
                    <a:pt x="840" y="534"/>
                  </a:lnTo>
                  <a:lnTo>
                    <a:pt x="840" y="540"/>
                  </a:lnTo>
                  <a:lnTo>
                    <a:pt x="846" y="540"/>
                  </a:lnTo>
                  <a:lnTo>
                    <a:pt x="852" y="540"/>
                  </a:lnTo>
                  <a:lnTo>
                    <a:pt x="852" y="552"/>
                  </a:lnTo>
                  <a:lnTo>
                    <a:pt x="852" y="558"/>
                  </a:lnTo>
                  <a:lnTo>
                    <a:pt x="864" y="558"/>
                  </a:lnTo>
                  <a:lnTo>
                    <a:pt x="870" y="558"/>
                  </a:lnTo>
                  <a:lnTo>
                    <a:pt x="870" y="564"/>
                  </a:lnTo>
                  <a:lnTo>
                    <a:pt x="870" y="570"/>
                  </a:lnTo>
                  <a:lnTo>
                    <a:pt x="864" y="576"/>
                  </a:lnTo>
                  <a:lnTo>
                    <a:pt x="870" y="582"/>
                  </a:lnTo>
                  <a:lnTo>
                    <a:pt x="876" y="582"/>
                  </a:lnTo>
                  <a:lnTo>
                    <a:pt x="876" y="594"/>
                  </a:lnTo>
                  <a:lnTo>
                    <a:pt x="882" y="600"/>
                  </a:lnTo>
                  <a:lnTo>
                    <a:pt x="882" y="606"/>
                  </a:lnTo>
                  <a:lnTo>
                    <a:pt x="888" y="618"/>
                  </a:lnTo>
                  <a:lnTo>
                    <a:pt x="912" y="630"/>
                  </a:lnTo>
                  <a:lnTo>
                    <a:pt x="906" y="636"/>
                  </a:lnTo>
                  <a:lnTo>
                    <a:pt x="912" y="636"/>
                  </a:lnTo>
                  <a:lnTo>
                    <a:pt x="912" y="642"/>
                  </a:lnTo>
                  <a:lnTo>
                    <a:pt x="918" y="642"/>
                  </a:lnTo>
                  <a:lnTo>
                    <a:pt x="918" y="648"/>
                  </a:lnTo>
                  <a:lnTo>
                    <a:pt x="924" y="648"/>
                  </a:lnTo>
                  <a:lnTo>
                    <a:pt x="924" y="660"/>
                  </a:lnTo>
                  <a:lnTo>
                    <a:pt x="924" y="666"/>
                  </a:lnTo>
                  <a:lnTo>
                    <a:pt x="918" y="678"/>
                  </a:lnTo>
                  <a:lnTo>
                    <a:pt x="918" y="684"/>
                  </a:lnTo>
                  <a:lnTo>
                    <a:pt x="912" y="690"/>
                  </a:lnTo>
                  <a:lnTo>
                    <a:pt x="918" y="696"/>
                  </a:lnTo>
                  <a:lnTo>
                    <a:pt x="918" y="702"/>
                  </a:lnTo>
                  <a:lnTo>
                    <a:pt x="930" y="708"/>
                  </a:lnTo>
                  <a:lnTo>
                    <a:pt x="930" y="714"/>
                  </a:lnTo>
                  <a:lnTo>
                    <a:pt x="930" y="720"/>
                  </a:lnTo>
                  <a:lnTo>
                    <a:pt x="936" y="720"/>
                  </a:lnTo>
                  <a:lnTo>
                    <a:pt x="930" y="726"/>
                  </a:lnTo>
                  <a:lnTo>
                    <a:pt x="930" y="738"/>
                  </a:lnTo>
                  <a:lnTo>
                    <a:pt x="930" y="750"/>
                  </a:lnTo>
                  <a:lnTo>
                    <a:pt x="936" y="750"/>
                  </a:lnTo>
                  <a:lnTo>
                    <a:pt x="936" y="756"/>
                  </a:lnTo>
                  <a:lnTo>
                    <a:pt x="930" y="780"/>
                  </a:lnTo>
                  <a:lnTo>
                    <a:pt x="930" y="792"/>
                  </a:lnTo>
                  <a:lnTo>
                    <a:pt x="942" y="804"/>
                  </a:lnTo>
                  <a:lnTo>
                    <a:pt x="936" y="810"/>
                  </a:lnTo>
                  <a:lnTo>
                    <a:pt x="924" y="816"/>
                  </a:lnTo>
                  <a:lnTo>
                    <a:pt x="924" y="822"/>
                  </a:lnTo>
                  <a:lnTo>
                    <a:pt x="918" y="822"/>
                  </a:lnTo>
                  <a:lnTo>
                    <a:pt x="912" y="834"/>
                  </a:lnTo>
                  <a:lnTo>
                    <a:pt x="906" y="834"/>
                  </a:lnTo>
                  <a:lnTo>
                    <a:pt x="906" y="840"/>
                  </a:lnTo>
                  <a:lnTo>
                    <a:pt x="900" y="846"/>
                  </a:lnTo>
                  <a:lnTo>
                    <a:pt x="906" y="852"/>
                  </a:lnTo>
                  <a:lnTo>
                    <a:pt x="894" y="870"/>
                  </a:lnTo>
                  <a:lnTo>
                    <a:pt x="900" y="870"/>
                  </a:lnTo>
                  <a:lnTo>
                    <a:pt x="906" y="870"/>
                  </a:lnTo>
                  <a:lnTo>
                    <a:pt x="912" y="876"/>
                  </a:lnTo>
                  <a:lnTo>
                    <a:pt x="912" y="882"/>
                  </a:lnTo>
                  <a:lnTo>
                    <a:pt x="906" y="882"/>
                  </a:lnTo>
                  <a:lnTo>
                    <a:pt x="906" y="888"/>
                  </a:lnTo>
                  <a:lnTo>
                    <a:pt x="906" y="894"/>
                  </a:lnTo>
                  <a:lnTo>
                    <a:pt x="906" y="900"/>
                  </a:lnTo>
                  <a:lnTo>
                    <a:pt x="912" y="900"/>
                  </a:lnTo>
                  <a:lnTo>
                    <a:pt x="918" y="906"/>
                  </a:lnTo>
                  <a:lnTo>
                    <a:pt x="912" y="912"/>
                  </a:lnTo>
                  <a:lnTo>
                    <a:pt x="918" y="918"/>
                  </a:lnTo>
                  <a:lnTo>
                    <a:pt x="918" y="924"/>
                  </a:lnTo>
                  <a:lnTo>
                    <a:pt x="912" y="930"/>
                  </a:lnTo>
                  <a:lnTo>
                    <a:pt x="918" y="930"/>
                  </a:lnTo>
                  <a:lnTo>
                    <a:pt x="918" y="936"/>
                  </a:lnTo>
                  <a:lnTo>
                    <a:pt x="924" y="936"/>
                  </a:lnTo>
                  <a:lnTo>
                    <a:pt x="930" y="930"/>
                  </a:lnTo>
                  <a:lnTo>
                    <a:pt x="936" y="930"/>
                  </a:lnTo>
                  <a:lnTo>
                    <a:pt x="942" y="930"/>
                  </a:lnTo>
                  <a:lnTo>
                    <a:pt x="954" y="924"/>
                  </a:lnTo>
                  <a:lnTo>
                    <a:pt x="960" y="924"/>
                  </a:lnTo>
                  <a:lnTo>
                    <a:pt x="966" y="924"/>
                  </a:lnTo>
                  <a:lnTo>
                    <a:pt x="972" y="918"/>
                  </a:lnTo>
                  <a:lnTo>
                    <a:pt x="978" y="918"/>
                  </a:lnTo>
                  <a:lnTo>
                    <a:pt x="984" y="924"/>
                  </a:lnTo>
                  <a:lnTo>
                    <a:pt x="996" y="936"/>
                  </a:lnTo>
                  <a:lnTo>
                    <a:pt x="1002" y="936"/>
                  </a:lnTo>
                  <a:lnTo>
                    <a:pt x="1008" y="942"/>
                  </a:lnTo>
                  <a:lnTo>
                    <a:pt x="1014" y="948"/>
                  </a:lnTo>
                  <a:lnTo>
                    <a:pt x="1020" y="942"/>
                  </a:lnTo>
                  <a:lnTo>
                    <a:pt x="1020" y="936"/>
                  </a:lnTo>
                  <a:lnTo>
                    <a:pt x="1020" y="942"/>
                  </a:lnTo>
                  <a:lnTo>
                    <a:pt x="1026" y="942"/>
                  </a:lnTo>
                  <a:lnTo>
                    <a:pt x="1032" y="942"/>
                  </a:lnTo>
                  <a:lnTo>
                    <a:pt x="1038" y="936"/>
                  </a:lnTo>
                  <a:lnTo>
                    <a:pt x="1044" y="936"/>
                  </a:lnTo>
                  <a:lnTo>
                    <a:pt x="1050" y="936"/>
                  </a:lnTo>
                  <a:lnTo>
                    <a:pt x="1056" y="930"/>
                  </a:lnTo>
                  <a:lnTo>
                    <a:pt x="1062" y="930"/>
                  </a:lnTo>
                  <a:lnTo>
                    <a:pt x="1068" y="936"/>
                  </a:lnTo>
                  <a:lnTo>
                    <a:pt x="1062" y="942"/>
                  </a:lnTo>
                  <a:lnTo>
                    <a:pt x="1062" y="948"/>
                  </a:lnTo>
                  <a:lnTo>
                    <a:pt x="1074" y="948"/>
                  </a:lnTo>
                  <a:lnTo>
                    <a:pt x="1086" y="948"/>
                  </a:lnTo>
                  <a:lnTo>
                    <a:pt x="1080" y="942"/>
                  </a:lnTo>
                  <a:lnTo>
                    <a:pt x="1080" y="936"/>
                  </a:lnTo>
                  <a:lnTo>
                    <a:pt x="1086" y="936"/>
                  </a:lnTo>
                  <a:lnTo>
                    <a:pt x="1092" y="936"/>
                  </a:lnTo>
                  <a:lnTo>
                    <a:pt x="1098" y="936"/>
                  </a:lnTo>
                  <a:lnTo>
                    <a:pt x="1098" y="942"/>
                  </a:lnTo>
                  <a:lnTo>
                    <a:pt x="1104" y="948"/>
                  </a:lnTo>
                  <a:lnTo>
                    <a:pt x="1104" y="954"/>
                  </a:lnTo>
                  <a:lnTo>
                    <a:pt x="1110" y="960"/>
                  </a:lnTo>
                  <a:lnTo>
                    <a:pt x="1110" y="954"/>
                  </a:lnTo>
                  <a:lnTo>
                    <a:pt x="1116" y="954"/>
                  </a:lnTo>
                  <a:lnTo>
                    <a:pt x="1122" y="954"/>
                  </a:lnTo>
                  <a:lnTo>
                    <a:pt x="1122" y="960"/>
                  </a:lnTo>
                  <a:lnTo>
                    <a:pt x="1128" y="960"/>
                  </a:lnTo>
                  <a:lnTo>
                    <a:pt x="1134" y="960"/>
                  </a:lnTo>
                  <a:lnTo>
                    <a:pt x="1140" y="960"/>
                  </a:lnTo>
                  <a:lnTo>
                    <a:pt x="1146" y="966"/>
                  </a:lnTo>
                  <a:lnTo>
                    <a:pt x="1146" y="954"/>
                  </a:lnTo>
                  <a:lnTo>
                    <a:pt x="1152" y="954"/>
                  </a:lnTo>
                  <a:lnTo>
                    <a:pt x="1146" y="960"/>
                  </a:lnTo>
                  <a:lnTo>
                    <a:pt x="1152" y="966"/>
                  </a:lnTo>
                  <a:lnTo>
                    <a:pt x="1158" y="972"/>
                  </a:lnTo>
                  <a:lnTo>
                    <a:pt x="1158" y="978"/>
                  </a:lnTo>
                  <a:lnTo>
                    <a:pt x="1152" y="978"/>
                  </a:lnTo>
                  <a:lnTo>
                    <a:pt x="1152" y="984"/>
                  </a:lnTo>
                  <a:lnTo>
                    <a:pt x="1152" y="990"/>
                  </a:lnTo>
                  <a:lnTo>
                    <a:pt x="1164" y="996"/>
                  </a:lnTo>
                  <a:lnTo>
                    <a:pt x="1176" y="1008"/>
                  </a:lnTo>
                  <a:lnTo>
                    <a:pt x="1182" y="1008"/>
                  </a:lnTo>
                  <a:lnTo>
                    <a:pt x="1188" y="1014"/>
                  </a:lnTo>
                  <a:lnTo>
                    <a:pt x="1194" y="1008"/>
                  </a:lnTo>
                  <a:lnTo>
                    <a:pt x="1194" y="1002"/>
                  </a:lnTo>
                  <a:lnTo>
                    <a:pt x="1200" y="1014"/>
                  </a:lnTo>
                  <a:lnTo>
                    <a:pt x="1212" y="1020"/>
                  </a:lnTo>
                  <a:lnTo>
                    <a:pt x="1212" y="1026"/>
                  </a:lnTo>
                  <a:lnTo>
                    <a:pt x="1200" y="1032"/>
                  </a:lnTo>
                  <a:lnTo>
                    <a:pt x="1194" y="1038"/>
                  </a:lnTo>
                  <a:lnTo>
                    <a:pt x="1194" y="1044"/>
                  </a:lnTo>
                  <a:lnTo>
                    <a:pt x="1194" y="1050"/>
                  </a:lnTo>
                  <a:lnTo>
                    <a:pt x="1188" y="1056"/>
                  </a:lnTo>
                  <a:lnTo>
                    <a:pt x="1188" y="1062"/>
                  </a:lnTo>
                  <a:lnTo>
                    <a:pt x="1188" y="1068"/>
                  </a:lnTo>
                  <a:lnTo>
                    <a:pt x="1164" y="1080"/>
                  </a:lnTo>
                  <a:lnTo>
                    <a:pt x="1146" y="1098"/>
                  </a:lnTo>
                  <a:lnTo>
                    <a:pt x="1128" y="1110"/>
                  </a:lnTo>
                  <a:lnTo>
                    <a:pt x="1116" y="1116"/>
                  </a:lnTo>
                  <a:lnTo>
                    <a:pt x="1110" y="1122"/>
                  </a:lnTo>
                  <a:lnTo>
                    <a:pt x="1104" y="1122"/>
                  </a:lnTo>
                  <a:lnTo>
                    <a:pt x="1098" y="1122"/>
                  </a:lnTo>
                  <a:lnTo>
                    <a:pt x="1092" y="1122"/>
                  </a:lnTo>
                  <a:lnTo>
                    <a:pt x="1080" y="1140"/>
                  </a:lnTo>
                  <a:lnTo>
                    <a:pt x="1074" y="1140"/>
                  </a:lnTo>
                  <a:lnTo>
                    <a:pt x="1068" y="1140"/>
                  </a:lnTo>
                  <a:lnTo>
                    <a:pt x="1068" y="1134"/>
                  </a:lnTo>
                  <a:lnTo>
                    <a:pt x="1068" y="1128"/>
                  </a:lnTo>
                  <a:lnTo>
                    <a:pt x="1068" y="1122"/>
                  </a:lnTo>
                  <a:lnTo>
                    <a:pt x="1050" y="1122"/>
                  </a:lnTo>
                  <a:lnTo>
                    <a:pt x="1044" y="1122"/>
                  </a:lnTo>
                  <a:lnTo>
                    <a:pt x="1038" y="1134"/>
                  </a:lnTo>
                  <a:lnTo>
                    <a:pt x="1032" y="1134"/>
                  </a:lnTo>
                  <a:lnTo>
                    <a:pt x="1026" y="1134"/>
                  </a:lnTo>
                  <a:lnTo>
                    <a:pt x="1026" y="1128"/>
                  </a:lnTo>
                  <a:lnTo>
                    <a:pt x="1020" y="1122"/>
                  </a:lnTo>
                  <a:lnTo>
                    <a:pt x="1020" y="1110"/>
                  </a:lnTo>
                  <a:lnTo>
                    <a:pt x="1014" y="1110"/>
                  </a:lnTo>
                  <a:lnTo>
                    <a:pt x="1008" y="1110"/>
                  </a:lnTo>
                  <a:lnTo>
                    <a:pt x="1002" y="1116"/>
                  </a:lnTo>
                  <a:lnTo>
                    <a:pt x="1002" y="1122"/>
                  </a:lnTo>
                  <a:lnTo>
                    <a:pt x="1002" y="1128"/>
                  </a:lnTo>
                  <a:lnTo>
                    <a:pt x="996" y="1134"/>
                  </a:lnTo>
                  <a:lnTo>
                    <a:pt x="990" y="1134"/>
                  </a:lnTo>
                  <a:lnTo>
                    <a:pt x="984" y="1140"/>
                  </a:lnTo>
                  <a:lnTo>
                    <a:pt x="984" y="1146"/>
                  </a:lnTo>
                  <a:lnTo>
                    <a:pt x="984" y="1152"/>
                  </a:lnTo>
                  <a:lnTo>
                    <a:pt x="990" y="1158"/>
                  </a:lnTo>
                  <a:lnTo>
                    <a:pt x="1002" y="1158"/>
                  </a:lnTo>
                  <a:lnTo>
                    <a:pt x="1002" y="1164"/>
                  </a:lnTo>
                  <a:lnTo>
                    <a:pt x="996" y="1170"/>
                  </a:lnTo>
                  <a:lnTo>
                    <a:pt x="984" y="1170"/>
                  </a:lnTo>
                  <a:lnTo>
                    <a:pt x="984" y="1176"/>
                  </a:lnTo>
                  <a:lnTo>
                    <a:pt x="978" y="1182"/>
                  </a:lnTo>
                  <a:lnTo>
                    <a:pt x="978" y="1188"/>
                  </a:lnTo>
                  <a:lnTo>
                    <a:pt x="972" y="1188"/>
                  </a:lnTo>
                  <a:lnTo>
                    <a:pt x="966" y="1188"/>
                  </a:lnTo>
                  <a:lnTo>
                    <a:pt x="960" y="1194"/>
                  </a:lnTo>
                  <a:lnTo>
                    <a:pt x="960" y="1206"/>
                  </a:lnTo>
                  <a:lnTo>
                    <a:pt x="954" y="1212"/>
                  </a:lnTo>
                  <a:lnTo>
                    <a:pt x="948" y="1212"/>
                  </a:lnTo>
                  <a:lnTo>
                    <a:pt x="948" y="1224"/>
                  </a:lnTo>
                  <a:lnTo>
                    <a:pt x="942" y="1224"/>
                  </a:lnTo>
                  <a:lnTo>
                    <a:pt x="936" y="1224"/>
                  </a:lnTo>
                  <a:lnTo>
                    <a:pt x="930" y="1230"/>
                  </a:lnTo>
                  <a:lnTo>
                    <a:pt x="930" y="1236"/>
                  </a:lnTo>
                  <a:lnTo>
                    <a:pt x="924" y="1254"/>
                  </a:lnTo>
                  <a:lnTo>
                    <a:pt x="924" y="1260"/>
                  </a:lnTo>
                  <a:lnTo>
                    <a:pt x="924" y="1266"/>
                  </a:lnTo>
                  <a:lnTo>
                    <a:pt x="912" y="1284"/>
                  </a:lnTo>
                  <a:lnTo>
                    <a:pt x="906" y="1284"/>
                  </a:lnTo>
                  <a:lnTo>
                    <a:pt x="906" y="1290"/>
                  </a:lnTo>
                  <a:lnTo>
                    <a:pt x="906" y="1296"/>
                  </a:lnTo>
                  <a:lnTo>
                    <a:pt x="900" y="1302"/>
                  </a:lnTo>
                  <a:lnTo>
                    <a:pt x="894" y="1308"/>
                  </a:lnTo>
                  <a:lnTo>
                    <a:pt x="888" y="1308"/>
                  </a:lnTo>
                  <a:lnTo>
                    <a:pt x="882" y="1320"/>
                  </a:lnTo>
                  <a:lnTo>
                    <a:pt x="870" y="1332"/>
                  </a:lnTo>
                  <a:lnTo>
                    <a:pt x="864" y="1338"/>
                  </a:lnTo>
                  <a:lnTo>
                    <a:pt x="858" y="1338"/>
                  </a:lnTo>
                  <a:lnTo>
                    <a:pt x="846" y="1338"/>
                  </a:lnTo>
                  <a:lnTo>
                    <a:pt x="834" y="1338"/>
                  </a:lnTo>
                  <a:lnTo>
                    <a:pt x="828" y="1344"/>
                  </a:lnTo>
                  <a:lnTo>
                    <a:pt x="822" y="1350"/>
                  </a:lnTo>
                  <a:lnTo>
                    <a:pt x="816" y="1350"/>
                  </a:lnTo>
                  <a:lnTo>
                    <a:pt x="810" y="1350"/>
                  </a:lnTo>
                  <a:lnTo>
                    <a:pt x="804" y="1350"/>
                  </a:lnTo>
                  <a:lnTo>
                    <a:pt x="798" y="1350"/>
                  </a:lnTo>
                  <a:lnTo>
                    <a:pt x="792" y="1350"/>
                  </a:lnTo>
                  <a:lnTo>
                    <a:pt x="774" y="1368"/>
                  </a:lnTo>
                  <a:lnTo>
                    <a:pt x="762" y="1374"/>
                  </a:lnTo>
                  <a:lnTo>
                    <a:pt x="762" y="1368"/>
                  </a:lnTo>
                  <a:lnTo>
                    <a:pt x="750" y="1368"/>
                  </a:lnTo>
                  <a:lnTo>
                    <a:pt x="744" y="1362"/>
                  </a:lnTo>
                  <a:lnTo>
                    <a:pt x="738" y="1362"/>
                  </a:lnTo>
                  <a:lnTo>
                    <a:pt x="732" y="1356"/>
                  </a:lnTo>
                  <a:lnTo>
                    <a:pt x="726" y="1350"/>
                  </a:lnTo>
                  <a:lnTo>
                    <a:pt x="714" y="1350"/>
                  </a:lnTo>
                  <a:lnTo>
                    <a:pt x="708" y="1350"/>
                  </a:lnTo>
                  <a:lnTo>
                    <a:pt x="696" y="1350"/>
                  </a:lnTo>
                  <a:lnTo>
                    <a:pt x="690" y="1350"/>
                  </a:lnTo>
                  <a:lnTo>
                    <a:pt x="672" y="1350"/>
                  </a:lnTo>
                  <a:lnTo>
                    <a:pt x="666" y="1350"/>
                  </a:lnTo>
                  <a:lnTo>
                    <a:pt x="660" y="1344"/>
                  </a:lnTo>
                  <a:lnTo>
                    <a:pt x="654" y="1326"/>
                  </a:lnTo>
                  <a:lnTo>
                    <a:pt x="648" y="1326"/>
                  </a:lnTo>
                  <a:lnTo>
                    <a:pt x="648" y="1314"/>
                  </a:lnTo>
                  <a:lnTo>
                    <a:pt x="648" y="1308"/>
                  </a:lnTo>
                  <a:lnTo>
                    <a:pt x="642" y="1308"/>
                  </a:lnTo>
                  <a:lnTo>
                    <a:pt x="636" y="1302"/>
                  </a:lnTo>
                  <a:lnTo>
                    <a:pt x="630" y="1296"/>
                  </a:lnTo>
                  <a:lnTo>
                    <a:pt x="606" y="1272"/>
                  </a:lnTo>
                  <a:lnTo>
                    <a:pt x="600" y="1278"/>
                  </a:lnTo>
                  <a:lnTo>
                    <a:pt x="594" y="1284"/>
                  </a:lnTo>
                  <a:lnTo>
                    <a:pt x="588" y="1284"/>
                  </a:lnTo>
                  <a:lnTo>
                    <a:pt x="576" y="1284"/>
                  </a:lnTo>
                  <a:lnTo>
                    <a:pt x="570" y="1284"/>
                  </a:lnTo>
                  <a:lnTo>
                    <a:pt x="564" y="1284"/>
                  </a:lnTo>
                  <a:lnTo>
                    <a:pt x="552" y="1278"/>
                  </a:lnTo>
                  <a:lnTo>
                    <a:pt x="546" y="1272"/>
                  </a:lnTo>
                  <a:lnTo>
                    <a:pt x="534" y="1254"/>
                  </a:lnTo>
                  <a:lnTo>
                    <a:pt x="522" y="1242"/>
                  </a:lnTo>
                  <a:lnTo>
                    <a:pt x="522" y="1236"/>
                  </a:lnTo>
                  <a:lnTo>
                    <a:pt x="510" y="1236"/>
                  </a:lnTo>
                  <a:lnTo>
                    <a:pt x="504" y="1236"/>
                  </a:lnTo>
                  <a:lnTo>
                    <a:pt x="492" y="1236"/>
                  </a:lnTo>
                  <a:lnTo>
                    <a:pt x="474" y="1254"/>
                  </a:lnTo>
                  <a:lnTo>
                    <a:pt x="468" y="1254"/>
                  </a:lnTo>
                  <a:lnTo>
                    <a:pt x="468" y="1260"/>
                  </a:lnTo>
                  <a:lnTo>
                    <a:pt x="462" y="1260"/>
                  </a:lnTo>
                  <a:lnTo>
                    <a:pt x="450" y="1254"/>
                  </a:lnTo>
                  <a:lnTo>
                    <a:pt x="426" y="1254"/>
                  </a:lnTo>
                  <a:lnTo>
                    <a:pt x="414" y="1260"/>
                  </a:lnTo>
                  <a:lnTo>
                    <a:pt x="408" y="1260"/>
                  </a:lnTo>
                  <a:lnTo>
                    <a:pt x="402" y="1248"/>
                  </a:lnTo>
                  <a:lnTo>
                    <a:pt x="396" y="1248"/>
                  </a:lnTo>
                  <a:lnTo>
                    <a:pt x="390" y="1242"/>
                  </a:lnTo>
                  <a:lnTo>
                    <a:pt x="384" y="1230"/>
                  </a:lnTo>
                  <a:lnTo>
                    <a:pt x="378" y="1224"/>
                  </a:lnTo>
                  <a:lnTo>
                    <a:pt x="378" y="1212"/>
                  </a:lnTo>
                  <a:lnTo>
                    <a:pt x="378" y="1206"/>
                  </a:lnTo>
                  <a:lnTo>
                    <a:pt x="366" y="1194"/>
                  </a:lnTo>
                  <a:lnTo>
                    <a:pt x="366" y="1188"/>
                  </a:lnTo>
                  <a:lnTo>
                    <a:pt x="372" y="1182"/>
                  </a:lnTo>
                  <a:lnTo>
                    <a:pt x="366" y="1176"/>
                  </a:lnTo>
                  <a:lnTo>
                    <a:pt x="360" y="1164"/>
                  </a:lnTo>
                  <a:lnTo>
                    <a:pt x="348" y="1146"/>
                  </a:lnTo>
                  <a:lnTo>
                    <a:pt x="336" y="1128"/>
                  </a:lnTo>
                  <a:lnTo>
                    <a:pt x="330" y="1122"/>
                  </a:lnTo>
                  <a:lnTo>
                    <a:pt x="324" y="1122"/>
                  </a:lnTo>
                  <a:lnTo>
                    <a:pt x="312" y="1116"/>
                  </a:lnTo>
                  <a:lnTo>
                    <a:pt x="294" y="1110"/>
                  </a:lnTo>
                  <a:lnTo>
                    <a:pt x="288" y="1110"/>
                  </a:lnTo>
                  <a:lnTo>
                    <a:pt x="270" y="1110"/>
                  </a:lnTo>
                  <a:lnTo>
                    <a:pt x="264" y="1110"/>
                  </a:lnTo>
                  <a:lnTo>
                    <a:pt x="258" y="1110"/>
                  </a:lnTo>
                  <a:lnTo>
                    <a:pt x="252" y="1110"/>
                  </a:lnTo>
                  <a:lnTo>
                    <a:pt x="246" y="1110"/>
                  </a:lnTo>
                  <a:lnTo>
                    <a:pt x="234" y="1098"/>
                  </a:lnTo>
                  <a:lnTo>
                    <a:pt x="228" y="1092"/>
                  </a:lnTo>
                  <a:lnTo>
                    <a:pt x="222" y="1098"/>
                  </a:lnTo>
                  <a:lnTo>
                    <a:pt x="216" y="1098"/>
                  </a:lnTo>
                  <a:lnTo>
                    <a:pt x="210" y="1104"/>
                  </a:lnTo>
                  <a:lnTo>
                    <a:pt x="204" y="1104"/>
                  </a:lnTo>
                  <a:lnTo>
                    <a:pt x="204" y="1098"/>
                  </a:lnTo>
                  <a:lnTo>
                    <a:pt x="204" y="1086"/>
                  </a:lnTo>
                  <a:lnTo>
                    <a:pt x="210" y="1074"/>
                  </a:lnTo>
                  <a:lnTo>
                    <a:pt x="204" y="1068"/>
                  </a:lnTo>
                  <a:lnTo>
                    <a:pt x="204" y="1062"/>
                  </a:lnTo>
                  <a:lnTo>
                    <a:pt x="210" y="1056"/>
                  </a:lnTo>
                  <a:lnTo>
                    <a:pt x="210" y="1050"/>
                  </a:lnTo>
                  <a:lnTo>
                    <a:pt x="204" y="1050"/>
                  </a:lnTo>
                  <a:lnTo>
                    <a:pt x="198" y="1050"/>
                  </a:lnTo>
                  <a:lnTo>
                    <a:pt x="192" y="1050"/>
                  </a:lnTo>
                  <a:lnTo>
                    <a:pt x="186" y="1050"/>
                  </a:lnTo>
                  <a:lnTo>
                    <a:pt x="186" y="1038"/>
                  </a:lnTo>
                  <a:lnTo>
                    <a:pt x="186" y="1032"/>
                  </a:lnTo>
                  <a:lnTo>
                    <a:pt x="180" y="1026"/>
                  </a:lnTo>
                  <a:lnTo>
                    <a:pt x="162" y="1026"/>
                  </a:lnTo>
                  <a:lnTo>
                    <a:pt x="156" y="1020"/>
                  </a:lnTo>
                  <a:lnTo>
                    <a:pt x="156" y="1014"/>
                  </a:lnTo>
                  <a:lnTo>
                    <a:pt x="156" y="990"/>
                  </a:lnTo>
                  <a:lnTo>
                    <a:pt x="150" y="984"/>
                  </a:lnTo>
                  <a:lnTo>
                    <a:pt x="144" y="984"/>
                  </a:lnTo>
                  <a:lnTo>
                    <a:pt x="138" y="990"/>
                  </a:lnTo>
                  <a:lnTo>
                    <a:pt x="132" y="984"/>
                  </a:lnTo>
                  <a:lnTo>
                    <a:pt x="132" y="978"/>
                  </a:lnTo>
                  <a:lnTo>
                    <a:pt x="132" y="972"/>
                  </a:lnTo>
                  <a:lnTo>
                    <a:pt x="132" y="966"/>
                  </a:lnTo>
                  <a:lnTo>
                    <a:pt x="132" y="960"/>
                  </a:lnTo>
                  <a:lnTo>
                    <a:pt x="126" y="954"/>
                  </a:lnTo>
                  <a:lnTo>
                    <a:pt x="120" y="954"/>
                  </a:lnTo>
                  <a:lnTo>
                    <a:pt x="114" y="954"/>
                  </a:lnTo>
                  <a:lnTo>
                    <a:pt x="108" y="948"/>
                  </a:lnTo>
                  <a:lnTo>
                    <a:pt x="96" y="948"/>
                  </a:lnTo>
                  <a:lnTo>
                    <a:pt x="78" y="954"/>
                  </a:lnTo>
                  <a:lnTo>
                    <a:pt x="72" y="954"/>
                  </a:lnTo>
                  <a:lnTo>
                    <a:pt x="66" y="954"/>
                  </a:lnTo>
                  <a:lnTo>
                    <a:pt x="60" y="948"/>
                  </a:lnTo>
                  <a:lnTo>
                    <a:pt x="60" y="930"/>
                  </a:lnTo>
                  <a:lnTo>
                    <a:pt x="48" y="930"/>
                  </a:lnTo>
                  <a:lnTo>
                    <a:pt x="48" y="924"/>
                  </a:lnTo>
                  <a:lnTo>
                    <a:pt x="48" y="918"/>
                  </a:lnTo>
                  <a:lnTo>
                    <a:pt x="48" y="906"/>
                  </a:lnTo>
                  <a:lnTo>
                    <a:pt x="42" y="906"/>
                  </a:lnTo>
                  <a:lnTo>
                    <a:pt x="36" y="900"/>
                  </a:lnTo>
                  <a:lnTo>
                    <a:pt x="36" y="894"/>
                  </a:lnTo>
                  <a:lnTo>
                    <a:pt x="36" y="888"/>
                  </a:lnTo>
                  <a:lnTo>
                    <a:pt x="36" y="882"/>
                  </a:lnTo>
                  <a:lnTo>
                    <a:pt x="54" y="858"/>
                  </a:lnTo>
                  <a:lnTo>
                    <a:pt x="54" y="852"/>
                  </a:lnTo>
                  <a:lnTo>
                    <a:pt x="48" y="852"/>
                  </a:lnTo>
                  <a:lnTo>
                    <a:pt x="48" y="846"/>
                  </a:lnTo>
                  <a:lnTo>
                    <a:pt x="60" y="822"/>
                  </a:lnTo>
                  <a:lnTo>
                    <a:pt x="60" y="816"/>
                  </a:lnTo>
                  <a:lnTo>
                    <a:pt x="60" y="810"/>
                  </a:lnTo>
                  <a:lnTo>
                    <a:pt x="66" y="810"/>
                  </a:lnTo>
                  <a:lnTo>
                    <a:pt x="78" y="804"/>
                  </a:lnTo>
                  <a:lnTo>
                    <a:pt x="78" y="798"/>
                  </a:lnTo>
                  <a:lnTo>
                    <a:pt x="78" y="792"/>
                  </a:lnTo>
                  <a:lnTo>
                    <a:pt x="66" y="780"/>
                  </a:lnTo>
                  <a:lnTo>
                    <a:pt x="66" y="774"/>
                  </a:lnTo>
                  <a:lnTo>
                    <a:pt x="66" y="768"/>
                  </a:lnTo>
                  <a:lnTo>
                    <a:pt x="72" y="768"/>
                  </a:lnTo>
                  <a:lnTo>
                    <a:pt x="78" y="768"/>
                  </a:lnTo>
                  <a:lnTo>
                    <a:pt x="84" y="768"/>
                  </a:lnTo>
                  <a:lnTo>
                    <a:pt x="90" y="768"/>
                  </a:lnTo>
                  <a:lnTo>
                    <a:pt x="108" y="762"/>
                  </a:lnTo>
                  <a:lnTo>
                    <a:pt x="120" y="762"/>
                  </a:lnTo>
                  <a:lnTo>
                    <a:pt x="138" y="756"/>
                  </a:lnTo>
                  <a:lnTo>
                    <a:pt x="150" y="750"/>
                  </a:lnTo>
                  <a:lnTo>
                    <a:pt x="156" y="738"/>
                  </a:lnTo>
                  <a:lnTo>
                    <a:pt x="168" y="732"/>
                  </a:lnTo>
                  <a:lnTo>
                    <a:pt x="174" y="732"/>
                  </a:lnTo>
                  <a:lnTo>
                    <a:pt x="180" y="726"/>
                  </a:lnTo>
                  <a:lnTo>
                    <a:pt x="186" y="720"/>
                  </a:lnTo>
                  <a:lnTo>
                    <a:pt x="198" y="708"/>
                  </a:lnTo>
                  <a:lnTo>
                    <a:pt x="198" y="696"/>
                  </a:lnTo>
                  <a:lnTo>
                    <a:pt x="198" y="684"/>
                  </a:lnTo>
                  <a:lnTo>
                    <a:pt x="192" y="678"/>
                  </a:lnTo>
                  <a:lnTo>
                    <a:pt x="180" y="678"/>
                  </a:lnTo>
                  <a:lnTo>
                    <a:pt x="174" y="672"/>
                  </a:lnTo>
                  <a:lnTo>
                    <a:pt x="168" y="672"/>
                  </a:lnTo>
                  <a:lnTo>
                    <a:pt x="168" y="666"/>
                  </a:lnTo>
                  <a:lnTo>
                    <a:pt x="162" y="660"/>
                  </a:lnTo>
                  <a:lnTo>
                    <a:pt x="150" y="654"/>
                  </a:lnTo>
                  <a:lnTo>
                    <a:pt x="138" y="642"/>
                  </a:lnTo>
                  <a:lnTo>
                    <a:pt x="120" y="636"/>
                  </a:lnTo>
                  <a:lnTo>
                    <a:pt x="102" y="630"/>
                  </a:lnTo>
                  <a:lnTo>
                    <a:pt x="96" y="630"/>
                  </a:lnTo>
                  <a:lnTo>
                    <a:pt x="60" y="612"/>
                  </a:lnTo>
                  <a:lnTo>
                    <a:pt x="54" y="612"/>
                  </a:lnTo>
                  <a:lnTo>
                    <a:pt x="42" y="606"/>
                  </a:lnTo>
                  <a:lnTo>
                    <a:pt x="24" y="594"/>
                  </a:lnTo>
                  <a:lnTo>
                    <a:pt x="12" y="588"/>
                  </a:lnTo>
                  <a:lnTo>
                    <a:pt x="6" y="576"/>
                  </a:lnTo>
                  <a:lnTo>
                    <a:pt x="0" y="570"/>
                  </a:lnTo>
                  <a:lnTo>
                    <a:pt x="6" y="564"/>
                  </a:lnTo>
                  <a:lnTo>
                    <a:pt x="18" y="558"/>
                  </a:lnTo>
                  <a:lnTo>
                    <a:pt x="18" y="552"/>
                  </a:lnTo>
                  <a:lnTo>
                    <a:pt x="24" y="558"/>
                  </a:lnTo>
                  <a:lnTo>
                    <a:pt x="30" y="558"/>
                  </a:lnTo>
                  <a:lnTo>
                    <a:pt x="36" y="564"/>
                  </a:lnTo>
                  <a:lnTo>
                    <a:pt x="42" y="570"/>
                  </a:lnTo>
                  <a:lnTo>
                    <a:pt x="54" y="576"/>
                  </a:lnTo>
                  <a:lnTo>
                    <a:pt x="60" y="576"/>
                  </a:lnTo>
                  <a:lnTo>
                    <a:pt x="66" y="576"/>
                  </a:lnTo>
                  <a:lnTo>
                    <a:pt x="72" y="576"/>
                  </a:lnTo>
                  <a:lnTo>
                    <a:pt x="78" y="570"/>
                  </a:lnTo>
                  <a:lnTo>
                    <a:pt x="90" y="564"/>
                  </a:lnTo>
                  <a:lnTo>
                    <a:pt x="96" y="558"/>
                  </a:lnTo>
                  <a:lnTo>
                    <a:pt x="102" y="558"/>
                  </a:lnTo>
                  <a:lnTo>
                    <a:pt x="102" y="564"/>
                  </a:lnTo>
                  <a:lnTo>
                    <a:pt x="102" y="576"/>
                  </a:lnTo>
                  <a:lnTo>
                    <a:pt x="108" y="576"/>
                  </a:lnTo>
                  <a:lnTo>
                    <a:pt x="114" y="576"/>
                  </a:lnTo>
                  <a:lnTo>
                    <a:pt x="120" y="582"/>
                  </a:lnTo>
                  <a:lnTo>
                    <a:pt x="132" y="576"/>
                  </a:lnTo>
                  <a:lnTo>
                    <a:pt x="138" y="570"/>
                  </a:lnTo>
                  <a:lnTo>
                    <a:pt x="144" y="570"/>
                  </a:lnTo>
                  <a:lnTo>
                    <a:pt x="156" y="582"/>
                  </a:lnTo>
                  <a:lnTo>
                    <a:pt x="162" y="582"/>
                  </a:lnTo>
                  <a:lnTo>
                    <a:pt x="180" y="582"/>
                  </a:lnTo>
                  <a:lnTo>
                    <a:pt x="186" y="582"/>
                  </a:lnTo>
                  <a:lnTo>
                    <a:pt x="192" y="582"/>
                  </a:lnTo>
                  <a:lnTo>
                    <a:pt x="192" y="564"/>
                  </a:lnTo>
                  <a:lnTo>
                    <a:pt x="192" y="558"/>
                  </a:lnTo>
                  <a:lnTo>
                    <a:pt x="186" y="546"/>
                  </a:lnTo>
                  <a:lnTo>
                    <a:pt x="192" y="528"/>
                  </a:lnTo>
                  <a:lnTo>
                    <a:pt x="186" y="528"/>
                  </a:lnTo>
                  <a:lnTo>
                    <a:pt x="168" y="516"/>
                  </a:lnTo>
                  <a:lnTo>
                    <a:pt x="156" y="510"/>
                  </a:lnTo>
                  <a:lnTo>
                    <a:pt x="150" y="516"/>
                  </a:lnTo>
                  <a:lnTo>
                    <a:pt x="150" y="528"/>
                  </a:lnTo>
                  <a:lnTo>
                    <a:pt x="144" y="534"/>
                  </a:lnTo>
                  <a:lnTo>
                    <a:pt x="138" y="534"/>
                  </a:lnTo>
                  <a:lnTo>
                    <a:pt x="126" y="528"/>
                  </a:lnTo>
                  <a:lnTo>
                    <a:pt x="126" y="522"/>
                  </a:lnTo>
                  <a:lnTo>
                    <a:pt x="114" y="516"/>
                  </a:lnTo>
                  <a:lnTo>
                    <a:pt x="108" y="516"/>
                  </a:lnTo>
                  <a:lnTo>
                    <a:pt x="96" y="516"/>
                  </a:lnTo>
                  <a:lnTo>
                    <a:pt x="90" y="510"/>
                  </a:lnTo>
                  <a:lnTo>
                    <a:pt x="90" y="504"/>
                  </a:lnTo>
                  <a:lnTo>
                    <a:pt x="90" y="498"/>
                  </a:lnTo>
                  <a:lnTo>
                    <a:pt x="108" y="498"/>
                  </a:lnTo>
                  <a:lnTo>
                    <a:pt x="114" y="498"/>
                  </a:lnTo>
                  <a:lnTo>
                    <a:pt x="120" y="492"/>
                  </a:lnTo>
                  <a:lnTo>
                    <a:pt x="126" y="486"/>
                  </a:lnTo>
                  <a:lnTo>
                    <a:pt x="132" y="474"/>
                  </a:lnTo>
                  <a:lnTo>
                    <a:pt x="138" y="468"/>
                  </a:lnTo>
                  <a:lnTo>
                    <a:pt x="144" y="468"/>
                  </a:lnTo>
                  <a:lnTo>
                    <a:pt x="150" y="474"/>
                  </a:lnTo>
                  <a:lnTo>
                    <a:pt x="156" y="474"/>
                  </a:lnTo>
                  <a:lnTo>
                    <a:pt x="162" y="468"/>
                  </a:lnTo>
                  <a:lnTo>
                    <a:pt x="168" y="456"/>
                  </a:lnTo>
                  <a:lnTo>
                    <a:pt x="168" y="450"/>
                  </a:lnTo>
                  <a:lnTo>
                    <a:pt x="168" y="444"/>
                  </a:lnTo>
                  <a:lnTo>
                    <a:pt x="162" y="438"/>
                  </a:lnTo>
                  <a:lnTo>
                    <a:pt x="162" y="432"/>
                  </a:lnTo>
                  <a:lnTo>
                    <a:pt x="162" y="414"/>
                  </a:lnTo>
                  <a:lnTo>
                    <a:pt x="168" y="402"/>
                  </a:lnTo>
                  <a:lnTo>
                    <a:pt x="168" y="396"/>
                  </a:lnTo>
                  <a:lnTo>
                    <a:pt x="174" y="390"/>
                  </a:lnTo>
                  <a:lnTo>
                    <a:pt x="168" y="378"/>
                  </a:lnTo>
                  <a:lnTo>
                    <a:pt x="174" y="378"/>
                  </a:lnTo>
                  <a:lnTo>
                    <a:pt x="180" y="366"/>
                  </a:lnTo>
                  <a:lnTo>
                    <a:pt x="192" y="354"/>
                  </a:lnTo>
                  <a:lnTo>
                    <a:pt x="210" y="342"/>
                  </a:lnTo>
                  <a:lnTo>
                    <a:pt x="216" y="342"/>
                  </a:lnTo>
                  <a:lnTo>
                    <a:pt x="222" y="336"/>
                  </a:lnTo>
                  <a:lnTo>
                    <a:pt x="222" y="324"/>
                  </a:lnTo>
                  <a:lnTo>
                    <a:pt x="228" y="312"/>
                  </a:lnTo>
                  <a:lnTo>
                    <a:pt x="222" y="306"/>
                  </a:lnTo>
                  <a:lnTo>
                    <a:pt x="210" y="294"/>
                  </a:lnTo>
                  <a:lnTo>
                    <a:pt x="204" y="288"/>
                  </a:lnTo>
                  <a:lnTo>
                    <a:pt x="204" y="282"/>
                  </a:lnTo>
                  <a:lnTo>
                    <a:pt x="210" y="270"/>
                  </a:lnTo>
                  <a:lnTo>
                    <a:pt x="210" y="264"/>
                  </a:lnTo>
                  <a:lnTo>
                    <a:pt x="204" y="258"/>
                  </a:lnTo>
                  <a:lnTo>
                    <a:pt x="198" y="252"/>
                  </a:lnTo>
                  <a:lnTo>
                    <a:pt x="192" y="246"/>
                  </a:lnTo>
                  <a:lnTo>
                    <a:pt x="186" y="234"/>
                  </a:lnTo>
                  <a:lnTo>
                    <a:pt x="186" y="222"/>
                  </a:lnTo>
                  <a:lnTo>
                    <a:pt x="186" y="216"/>
                  </a:lnTo>
                  <a:lnTo>
                    <a:pt x="186" y="210"/>
                  </a:lnTo>
                  <a:lnTo>
                    <a:pt x="198" y="198"/>
                  </a:lnTo>
                  <a:lnTo>
                    <a:pt x="204" y="192"/>
                  </a:lnTo>
                  <a:lnTo>
                    <a:pt x="204" y="186"/>
                  </a:lnTo>
                  <a:lnTo>
                    <a:pt x="204" y="180"/>
                  </a:lnTo>
                  <a:lnTo>
                    <a:pt x="204" y="156"/>
                  </a:lnTo>
                  <a:lnTo>
                    <a:pt x="198" y="144"/>
                  </a:lnTo>
                  <a:lnTo>
                    <a:pt x="192" y="126"/>
                  </a:lnTo>
                  <a:lnTo>
                    <a:pt x="180" y="96"/>
                  </a:lnTo>
                  <a:lnTo>
                    <a:pt x="180" y="90"/>
                  </a:lnTo>
                  <a:lnTo>
                    <a:pt x="186" y="84"/>
                  </a:lnTo>
                  <a:lnTo>
                    <a:pt x="216" y="72"/>
                  </a:lnTo>
                  <a:lnTo>
                    <a:pt x="228" y="66"/>
                  </a:lnTo>
                  <a:lnTo>
                    <a:pt x="234" y="60"/>
                  </a:lnTo>
                  <a:lnTo>
                    <a:pt x="246" y="48"/>
                  </a:lnTo>
                  <a:lnTo>
                    <a:pt x="252" y="36"/>
                  </a:lnTo>
                  <a:lnTo>
                    <a:pt x="252" y="30"/>
                  </a:lnTo>
                  <a:lnTo>
                    <a:pt x="252" y="18"/>
                  </a:lnTo>
                  <a:lnTo>
                    <a:pt x="246" y="6"/>
                  </a:lnTo>
                  <a:lnTo>
                    <a:pt x="246" y="0"/>
                  </a:lnTo>
                  <a:lnTo>
                    <a:pt x="270" y="6"/>
                  </a:lnTo>
                  <a:lnTo>
                    <a:pt x="282" y="12"/>
                  </a:lnTo>
                  <a:lnTo>
                    <a:pt x="288" y="6"/>
                  </a:lnTo>
                  <a:lnTo>
                    <a:pt x="294" y="6"/>
                  </a:lnTo>
                  <a:lnTo>
                    <a:pt x="300" y="6"/>
                  </a:lnTo>
                  <a:lnTo>
                    <a:pt x="306" y="12"/>
                  </a:lnTo>
                  <a:lnTo>
                    <a:pt x="306" y="18"/>
                  </a:lnTo>
                  <a:lnTo>
                    <a:pt x="312" y="24"/>
                  </a:lnTo>
                  <a:lnTo>
                    <a:pt x="318" y="24"/>
                  </a:lnTo>
                  <a:lnTo>
                    <a:pt x="324" y="36"/>
                  </a:lnTo>
                  <a:lnTo>
                    <a:pt x="336" y="36"/>
                  </a:lnTo>
                  <a:lnTo>
                    <a:pt x="342" y="42"/>
                  </a:lnTo>
                  <a:lnTo>
                    <a:pt x="360" y="54"/>
                  </a:lnTo>
                  <a:lnTo>
                    <a:pt x="366" y="60"/>
                  </a:lnTo>
                  <a:lnTo>
                    <a:pt x="378" y="60"/>
                  </a:lnTo>
                  <a:lnTo>
                    <a:pt x="396" y="66"/>
                  </a:lnTo>
                  <a:lnTo>
                    <a:pt x="402" y="60"/>
                  </a:lnTo>
                  <a:lnTo>
                    <a:pt x="408" y="60"/>
                  </a:lnTo>
                  <a:lnTo>
                    <a:pt x="420" y="60"/>
                  </a:lnTo>
                  <a:lnTo>
                    <a:pt x="426" y="60"/>
                  </a:lnTo>
                  <a:lnTo>
                    <a:pt x="438" y="54"/>
                  </a:lnTo>
                  <a:lnTo>
                    <a:pt x="444" y="54"/>
                  </a:lnTo>
                  <a:lnTo>
                    <a:pt x="456" y="54"/>
                  </a:lnTo>
                  <a:lnTo>
                    <a:pt x="468" y="54"/>
                  </a:lnTo>
                  <a:lnTo>
                    <a:pt x="492" y="54"/>
                  </a:lnTo>
                  <a:lnTo>
                    <a:pt x="498" y="54"/>
                  </a:lnTo>
                  <a:lnTo>
                    <a:pt x="504" y="48"/>
                  </a:lnTo>
                  <a:lnTo>
                    <a:pt x="516" y="48"/>
                  </a:lnTo>
                  <a:lnTo>
                    <a:pt x="528" y="48"/>
                  </a:lnTo>
                  <a:lnTo>
                    <a:pt x="534" y="48"/>
                  </a:lnTo>
                  <a:lnTo>
                    <a:pt x="540" y="54"/>
                  </a:lnTo>
                  <a:lnTo>
                    <a:pt x="540" y="60"/>
                  </a:lnTo>
                  <a:lnTo>
                    <a:pt x="552" y="66"/>
                  </a:lnTo>
                  <a:lnTo>
                    <a:pt x="552" y="72"/>
                  </a:lnTo>
                  <a:lnTo>
                    <a:pt x="558" y="72"/>
                  </a:lnTo>
                  <a:lnTo>
                    <a:pt x="564" y="72"/>
                  </a:lnTo>
                  <a:lnTo>
                    <a:pt x="570" y="78"/>
                  </a:lnTo>
                  <a:lnTo>
                    <a:pt x="582" y="84"/>
                  </a:lnTo>
                  <a:lnTo>
                    <a:pt x="594" y="96"/>
                  </a:lnTo>
                  <a:lnTo>
                    <a:pt x="600" y="96"/>
                  </a:lnTo>
                  <a:lnTo>
                    <a:pt x="600" y="108"/>
                  </a:lnTo>
                  <a:lnTo>
                    <a:pt x="600" y="114"/>
                  </a:lnTo>
                  <a:lnTo>
                    <a:pt x="606" y="126"/>
                  </a:lnTo>
                  <a:lnTo>
                    <a:pt x="612" y="132"/>
                  </a:lnTo>
                  <a:lnTo>
                    <a:pt x="630" y="168"/>
                  </a:lnTo>
                  <a:lnTo>
                    <a:pt x="636" y="174"/>
                  </a:lnTo>
                  <a:lnTo>
                    <a:pt x="642" y="180"/>
                  </a:lnTo>
                  <a:lnTo>
                    <a:pt x="660" y="192"/>
                  </a:lnTo>
                  <a:lnTo>
                    <a:pt x="666" y="198"/>
                  </a:lnTo>
                  <a:lnTo>
                    <a:pt x="666" y="204"/>
                  </a:lnTo>
                  <a:lnTo>
                    <a:pt x="666" y="216"/>
                  </a:lnTo>
                  <a:lnTo>
                    <a:pt x="666" y="222"/>
                  </a:lnTo>
                  <a:lnTo>
                    <a:pt x="666" y="234"/>
                  </a:lnTo>
                  <a:lnTo>
                    <a:pt x="672" y="240"/>
                  </a:lnTo>
                  <a:lnTo>
                    <a:pt x="678" y="258"/>
                  </a:lnTo>
                  <a:lnTo>
                    <a:pt x="684" y="270"/>
                  </a:lnTo>
                  <a:lnTo>
                    <a:pt x="684" y="276"/>
                  </a:lnTo>
                  <a:lnTo>
                    <a:pt x="696" y="282"/>
                  </a:lnTo>
                  <a:lnTo>
                    <a:pt x="708" y="294"/>
                  </a:lnTo>
                  <a:lnTo>
                    <a:pt x="708" y="300"/>
                  </a:lnTo>
                  <a:lnTo>
                    <a:pt x="708" y="312"/>
                  </a:lnTo>
                  <a:lnTo>
                    <a:pt x="708" y="330"/>
                  </a:lnTo>
                  <a:lnTo>
                    <a:pt x="708" y="336"/>
                  </a:lnTo>
                  <a:lnTo>
                    <a:pt x="708" y="342"/>
                  </a:lnTo>
                  <a:lnTo>
                    <a:pt x="720" y="354"/>
                  </a:lnTo>
                  <a:lnTo>
                    <a:pt x="726" y="354"/>
                  </a:lnTo>
                  <a:lnTo>
                    <a:pt x="732" y="378"/>
                  </a:lnTo>
                  <a:lnTo>
                    <a:pt x="732" y="396"/>
                  </a:lnTo>
                  <a:lnTo>
                    <a:pt x="732" y="402"/>
                  </a:lnTo>
                  <a:lnTo>
                    <a:pt x="726" y="402"/>
                  </a:lnTo>
                  <a:lnTo>
                    <a:pt x="726" y="408"/>
                  </a:lnTo>
                  <a:lnTo>
                    <a:pt x="720" y="414"/>
                  </a:lnTo>
                  <a:lnTo>
                    <a:pt x="714" y="414"/>
                  </a:lnTo>
                  <a:lnTo>
                    <a:pt x="714" y="420"/>
                  </a:lnTo>
                  <a:lnTo>
                    <a:pt x="714" y="426"/>
                  </a:lnTo>
                  <a:lnTo>
                    <a:pt x="714" y="432"/>
                  </a:lnTo>
                  <a:lnTo>
                    <a:pt x="732" y="426"/>
                  </a:lnTo>
                  <a:lnTo>
                    <a:pt x="732" y="432"/>
                  </a:lnTo>
                  <a:lnTo>
                    <a:pt x="738" y="438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s-PE" sz="825"/>
            </a:p>
          </p:txBody>
        </p:sp>
        <p:sp>
          <p:nvSpPr>
            <p:cNvPr id="47" name="Freeform 345" descr="30%"/>
            <p:cNvSpPr>
              <a:spLocks/>
            </p:cNvSpPr>
            <p:nvPr/>
          </p:nvSpPr>
          <p:spPr bwMode="auto">
            <a:xfrm>
              <a:off x="1912" y="1218"/>
              <a:ext cx="1355" cy="3091"/>
            </a:xfrm>
            <a:custGeom>
              <a:avLst/>
              <a:gdLst>
                <a:gd name="T0" fmla="*/ 828 w 1020"/>
                <a:gd name="T1" fmla="*/ 264 h 2328"/>
                <a:gd name="T2" fmla="*/ 840 w 1020"/>
                <a:gd name="T3" fmla="*/ 396 h 2328"/>
                <a:gd name="T4" fmla="*/ 816 w 1020"/>
                <a:gd name="T5" fmla="*/ 504 h 2328"/>
                <a:gd name="T6" fmla="*/ 792 w 1020"/>
                <a:gd name="T7" fmla="*/ 612 h 2328"/>
                <a:gd name="T8" fmla="*/ 744 w 1020"/>
                <a:gd name="T9" fmla="*/ 654 h 2328"/>
                <a:gd name="T10" fmla="*/ 828 w 1020"/>
                <a:gd name="T11" fmla="*/ 696 h 2328"/>
                <a:gd name="T12" fmla="*/ 738 w 1020"/>
                <a:gd name="T13" fmla="*/ 714 h 2328"/>
                <a:gd name="T14" fmla="*/ 660 w 1020"/>
                <a:gd name="T15" fmla="*/ 696 h 2328"/>
                <a:gd name="T16" fmla="*/ 756 w 1020"/>
                <a:gd name="T17" fmla="*/ 774 h 2328"/>
                <a:gd name="T18" fmla="*/ 816 w 1020"/>
                <a:gd name="T19" fmla="*/ 864 h 2328"/>
                <a:gd name="T20" fmla="*/ 702 w 1020"/>
                <a:gd name="T21" fmla="*/ 912 h 2328"/>
                <a:gd name="T22" fmla="*/ 672 w 1020"/>
                <a:gd name="T23" fmla="*/ 1020 h 2328"/>
                <a:gd name="T24" fmla="*/ 714 w 1020"/>
                <a:gd name="T25" fmla="*/ 1092 h 2328"/>
                <a:gd name="T26" fmla="*/ 786 w 1020"/>
                <a:gd name="T27" fmla="*/ 1122 h 2328"/>
                <a:gd name="T28" fmla="*/ 846 w 1020"/>
                <a:gd name="T29" fmla="*/ 1194 h 2328"/>
                <a:gd name="T30" fmla="*/ 888 w 1020"/>
                <a:gd name="T31" fmla="*/ 1248 h 2328"/>
                <a:gd name="T32" fmla="*/ 1008 w 1020"/>
                <a:gd name="T33" fmla="*/ 1320 h 2328"/>
                <a:gd name="T34" fmla="*/ 930 w 1020"/>
                <a:gd name="T35" fmla="*/ 1410 h 2328"/>
                <a:gd name="T36" fmla="*/ 834 w 1020"/>
                <a:gd name="T37" fmla="*/ 1428 h 2328"/>
                <a:gd name="T38" fmla="*/ 840 w 1020"/>
                <a:gd name="T39" fmla="*/ 1506 h 2328"/>
                <a:gd name="T40" fmla="*/ 816 w 1020"/>
                <a:gd name="T41" fmla="*/ 1560 h 2328"/>
                <a:gd name="T42" fmla="*/ 744 w 1020"/>
                <a:gd name="T43" fmla="*/ 1620 h 2328"/>
                <a:gd name="T44" fmla="*/ 714 w 1020"/>
                <a:gd name="T45" fmla="*/ 1662 h 2328"/>
                <a:gd name="T46" fmla="*/ 732 w 1020"/>
                <a:gd name="T47" fmla="*/ 1740 h 2328"/>
                <a:gd name="T48" fmla="*/ 666 w 1020"/>
                <a:gd name="T49" fmla="*/ 1770 h 2328"/>
                <a:gd name="T50" fmla="*/ 600 w 1020"/>
                <a:gd name="T51" fmla="*/ 1794 h 2328"/>
                <a:gd name="T52" fmla="*/ 528 w 1020"/>
                <a:gd name="T53" fmla="*/ 1878 h 2328"/>
                <a:gd name="T54" fmla="*/ 474 w 1020"/>
                <a:gd name="T55" fmla="*/ 1980 h 2328"/>
                <a:gd name="T56" fmla="*/ 426 w 1020"/>
                <a:gd name="T57" fmla="*/ 2052 h 2328"/>
                <a:gd name="T58" fmla="*/ 396 w 1020"/>
                <a:gd name="T59" fmla="*/ 2106 h 2328"/>
                <a:gd name="T60" fmla="*/ 354 w 1020"/>
                <a:gd name="T61" fmla="*/ 2142 h 2328"/>
                <a:gd name="T62" fmla="*/ 306 w 1020"/>
                <a:gd name="T63" fmla="*/ 2202 h 2328"/>
                <a:gd name="T64" fmla="*/ 276 w 1020"/>
                <a:gd name="T65" fmla="*/ 2262 h 2328"/>
                <a:gd name="T66" fmla="*/ 216 w 1020"/>
                <a:gd name="T67" fmla="*/ 2268 h 2328"/>
                <a:gd name="T68" fmla="*/ 144 w 1020"/>
                <a:gd name="T69" fmla="*/ 2322 h 2328"/>
                <a:gd name="T70" fmla="*/ 78 w 1020"/>
                <a:gd name="T71" fmla="*/ 2322 h 2328"/>
                <a:gd name="T72" fmla="*/ 12 w 1020"/>
                <a:gd name="T73" fmla="*/ 2274 h 2328"/>
                <a:gd name="T74" fmla="*/ 66 w 1020"/>
                <a:gd name="T75" fmla="*/ 2238 h 2328"/>
                <a:gd name="T76" fmla="*/ 180 w 1020"/>
                <a:gd name="T77" fmla="*/ 2112 h 2328"/>
                <a:gd name="T78" fmla="*/ 252 w 1020"/>
                <a:gd name="T79" fmla="*/ 2016 h 2328"/>
                <a:gd name="T80" fmla="*/ 318 w 1020"/>
                <a:gd name="T81" fmla="*/ 1956 h 2328"/>
                <a:gd name="T82" fmla="*/ 342 w 1020"/>
                <a:gd name="T83" fmla="*/ 1860 h 2328"/>
                <a:gd name="T84" fmla="*/ 384 w 1020"/>
                <a:gd name="T85" fmla="*/ 1776 h 2328"/>
                <a:gd name="T86" fmla="*/ 438 w 1020"/>
                <a:gd name="T87" fmla="*/ 1632 h 2328"/>
                <a:gd name="T88" fmla="*/ 486 w 1020"/>
                <a:gd name="T89" fmla="*/ 1554 h 2328"/>
                <a:gd name="T90" fmla="*/ 588 w 1020"/>
                <a:gd name="T91" fmla="*/ 1518 h 2328"/>
                <a:gd name="T92" fmla="*/ 540 w 1020"/>
                <a:gd name="T93" fmla="*/ 1398 h 2328"/>
                <a:gd name="T94" fmla="*/ 516 w 1020"/>
                <a:gd name="T95" fmla="*/ 1278 h 2328"/>
                <a:gd name="T96" fmla="*/ 522 w 1020"/>
                <a:gd name="T97" fmla="*/ 1128 h 2328"/>
                <a:gd name="T98" fmla="*/ 480 w 1020"/>
                <a:gd name="T99" fmla="*/ 1056 h 2328"/>
                <a:gd name="T100" fmla="*/ 474 w 1020"/>
                <a:gd name="T101" fmla="*/ 936 h 2328"/>
                <a:gd name="T102" fmla="*/ 456 w 1020"/>
                <a:gd name="T103" fmla="*/ 816 h 2328"/>
                <a:gd name="T104" fmla="*/ 318 w 1020"/>
                <a:gd name="T105" fmla="*/ 810 h 2328"/>
                <a:gd name="T106" fmla="*/ 282 w 1020"/>
                <a:gd name="T107" fmla="*/ 732 h 2328"/>
                <a:gd name="T108" fmla="*/ 336 w 1020"/>
                <a:gd name="T109" fmla="*/ 624 h 2328"/>
                <a:gd name="T110" fmla="*/ 420 w 1020"/>
                <a:gd name="T111" fmla="*/ 540 h 2328"/>
                <a:gd name="T112" fmla="*/ 426 w 1020"/>
                <a:gd name="T113" fmla="*/ 402 h 2328"/>
                <a:gd name="T114" fmla="*/ 468 w 1020"/>
                <a:gd name="T115" fmla="*/ 264 h 2328"/>
                <a:gd name="T116" fmla="*/ 558 w 1020"/>
                <a:gd name="T117" fmla="*/ 210 h 2328"/>
                <a:gd name="T118" fmla="*/ 636 w 1020"/>
                <a:gd name="T119" fmla="*/ 138 h 2328"/>
                <a:gd name="T120" fmla="*/ 714 w 1020"/>
                <a:gd name="T121" fmla="*/ 90 h 2328"/>
                <a:gd name="T122" fmla="*/ 780 w 1020"/>
                <a:gd name="T123" fmla="*/ 42 h 2328"/>
                <a:gd name="T124" fmla="*/ 888 w 1020"/>
                <a:gd name="T125" fmla="*/ 60 h 23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20"/>
                <a:gd name="T190" fmla="*/ 0 h 2328"/>
                <a:gd name="T191" fmla="*/ 1020 w 1020"/>
                <a:gd name="T192" fmla="*/ 2328 h 23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20" h="2328">
                  <a:moveTo>
                    <a:pt x="882" y="138"/>
                  </a:moveTo>
                  <a:lnTo>
                    <a:pt x="882" y="144"/>
                  </a:lnTo>
                  <a:lnTo>
                    <a:pt x="888" y="156"/>
                  </a:lnTo>
                  <a:lnTo>
                    <a:pt x="888" y="168"/>
                  </a:lnTo>
                  <a:lnTo>
                    <a:pt x="888" y="174"/>
                  </a:lnTo>
                  <a:lnTo>
                    <a:pt x="882" y="186"/>
                  </a:lnTo>
                  <a:lnTo>
                    <a:pt x="870" y="198"/>
                  </a:lnTo>
                  <a:lnTo>
                    <a:pt x="864" y="204"/>
                  </a:lnTo>
                  <a:lnTo>
                    <a:pt x="852" y="210"/>
                  </a:lnTo>
                  <a:lnTo>
                    <a:pt x="822" y="222"/>
                  </a:lnTo>
                  <a:lnTo>
                    <a:pt x="816" y="228"/>
                  </a:lnTo>
                  <a:lnTo>
                    <a:pt x="816" y="234"/>
                  </a:lnTo>
                  <a:lnTo>
                    <a:pt x="828" y="264"/>
                  </a:lnTo>
                  <a:lnTo>
                    <a:pt x="834" y="282"/>
                  </a:lnTo>
                  <a:lnTo>
                    <a:pt x="840" y="294"/>
                  </a:lnTo>
                  <a:lnTo>
                    <a:pt x="840" y="318"/>
                  </a:lnTo>
                  <a:lnTo>
                    <a:pt x="840" y="324"/>
                  </a:lnTo>
                  <a:lnTo>
                    <a:pt x="840" y="330"/>
                  </a:lnTo>
                  <a:lnTo>
                    <a:pt x="834" y="336"/>
                  </a:lnTo>
                  <a:lnTo>
                    <a:pt x="822" y="348"/>
                  </a:lnTo>
                  <a:lnTo>
                    <a:pt x="822" y="354"/>
                  </a:lnTo>
                  <a:lnTo>
                    <a:pt x="822" y="360"/>
                  </a:lnTo>
                  <a:lnTo>
                    <a:pt x="822" y="372"/>
                  </a:lnTo>
                  <a:lnTo>
                    <a:pt x="828" y="384"/>
                  </a:lnTo>
                  <a:lnTo>
                    <a:pt x="834" y="390"/>
                  </a:lnTo>
                  <a:lnTo>
                    <a:pt x="840" y="396"/>
                  </a:lnTo>
                  <a:lnTo>
                    <a:pt x="846" y="402"/>
                  </a:lnTo>
                  <a:lnTo>
                    <a:pt x="846" y="408"/>
                  </a:lnTo>
                  <a:lnTo>
                    <a:pt x="840" y="420"/>
                  </a:lnTo>
                  <a:lnTo>
                    <a:pt x="840" y="426"/>
                  </a:lnTo>
                  <a:lnTo>
                    <a:pt x="846" y="432"/>
                  </a:lnTo>
                  <a:lnTo>
                    <a:pt x="858" y="444"/>
                  </a:lnTo>
                  <a:lnTo>
                    <a:pt x="864" y="450"/>
                  </a:lnTo>
                  <a:lnTo>
                    <a:pt x="858" y="462"/>
                  </a:lnTo>
                  <a:lnTo>
                    <a:pt x="858" y="474"/>
                  </a:lnTo>
                  <a:lnTo>
                    <a:pt x="852" y="480"/>
                  </a:lnTo>
                  <a:lnTo>
                    <a:pt x="846" y="480"/>
                  </a:lnTo>
                  <a:lnTo>
                    <a:pt x="828" y="492"/>
                  </a:lnTo>
                  <a:lnTo>
                    <a:pt x="816" y="504"/>
                  </a:lnTo>
                  <a:lnTo>
                    <a:pt x="810" y="516"/>
                  </a:lnTo>
                  <a:lnTo>
                    <a:pt x="804" y="516"/>
                  </a:lnTo>
                  <a:lnTo>
                    <a:pt x="810" y="528"/>
                  </a:lnTo>
                  <a:lnTo>
                    <a:pt x="804" y="534"/>
                  </a:lnTo>
                  <a:lnTo>
                    <a:pt x="804" y="540"/>
                  </a:lnTo>
                  <a:lnTo>
                    <a:pt x="798" y="552"/>
                  </a:lnTo>
                  <a:lnTo>
                    <a:pt x="798" y="570"/>
                  </a:lnTo>
                  <a:lnTo>
                    <a:pt x="798" y="576"/>
                  </a:lnTo>
                  <a:lnTo>
                    <a:pt x="804" y="582"/>
                  </a:lnTo>
                  <a:lnTo>
                    <a:pt x="804" y="588"/>
                  </a:lnTo>
                  <a:lnTo>
                    <a:pt x="804" y="594"/>
                  </a:lnTo>
                  <a:lnTo>
                    <a:pt x="798" y="606"/>
                  </a:lnTo>
                  <a:lnTo>
                    <a:pt x="792" y="612"/>
                  </a:lnTo>
                  <a:lnTo>
                    <a:pt x="786" y="612"/>
                  </a:lnTo>
                  <a:lnTo>
                    <a:pt x="780" y="606"/>
                  </a:lnTo>
                  <a:lnTo>
                    <a:pt x="774" y="606"/>
                  </a:lnTo>
                  <a:lnTo>
                    <a:pt x="768" y="612"/>
                  </a:lnTo>
                  <a:lnTo>
                    <a:pt x="762" y="624"/>
                  </a:lnTo>
                  <a:lnTo>
                    <a:pt x="756" y="630"/>
                  </a:lnTo>
                  <a:lnTo>
                    <a:pt x="750" y="636"/>
                  </a:lnTo>
                  <a:lnTo>
                    <a:pt x="744" y="636"/>
                  </a:lnTo>
                  <a:lnTo>
                    <a:pt x="726" y="636"/>
                  </a:lnTo>
                  <a:lnTo>
                    <a:pt x="726" y="642"/>
                  </a:lnTo>
                  <a:lnTo>
                    <a:pt x="726" y="648"/>
                  </a:lnTo>
                  <a:lnTo>
                    <a:pt x="732" y="654"/>
                  </a:lnTo>
                  <a:lnTo>
                    <a:pt x="744" y="654"/>
                  </a:lnTo>
                  <a:lnTo>
                    <a:pt x="750" y="654"/>
                  </a:lnTo>
                  <a:lnTo>
                    <a:pt x="762" y="660"/>
                  </a:lnTo>
                  <a:lnTo>
                    <a:pt x="762" y="666"/>
                  </a:lnTo>
                  <a:lnTo>
                    <a:pt x="774" y="672"/>
                  </a:lnTo>
                  <a:lnTo>
                    <a:pt x="780" y="672"/>
                  </a:lnTo>
                  <a:lnTo>
                    <a:pt x="786" y="666"/>
                  </a:lnTo>
                  <a:lnTo>
                    <a:pt x="786" y="654"/>
                  </a:lnTo>
                  <a:lnTo>
                    <a:pt x="792" y="648"/>
                  </a:lnTo>
                  <a:lnTo>
                    <a:pt x="804" y="654"/>
                  </a:lnTo>
                  <a:lnTo>
                    <a:pt x="822" y="666"/>
                  </a:lnTo>
                  <a:lnTo>
                    <a:pt x="828" y="666"/>
                  </a:lnTo>
                  <a:lnTo>
                    <a:pt x="822" y="684"/>
                  </a:lnTo>
                  <a:lnTo>
                    <a:pt x="828" y="696"/>
                  </a:lnTo>
                  <a:lnTo>
                    <a:pt x="828" y="702"/>
                  </a:lnTo>
                  <a:lnTo>
                    <a:pt x="828" y="720"/>
                  </a:lnTo>
                  <a:lnTo>
                    <a:pt x="822" y="720"/>
                  </a:lnTo>
                  <a:lnTo>
                    <a:pt x="816" y="720"/>
                  </a:lnTo>
                  <a:lnTo>
                    <a:pt x="798" y="720"/>
                  </a:lnTo>
                  <a:lnTo>
                    <a:pt x="792" y="720"/>
                  </a:lnTo>
                  <a:lnTo>
                    <a:pt x="780" y="708"/>
                  </a:lnTo>
                  <a:lnTo>
                    <a:pt x="774" y="708"/>
                  </a:lnTo>
                  <a:lnTo>
                    <a:pt x="768" y="714"/>
                  </a:lnTo>
                  <a:lnTo>
                    <a:pt x="756" y="720"/>
                  </a:lnTo>
                  <a:lnTo>
                    <a:pt x="750" y="714"/>
                  </a:lnTo>
                  <a:lnTo>
                    <a:pt x="744" y="714"/>
                  </a:lnTo>
                  <a:lnTo>
                    <a:pt x="738" y="714"/>
                  </a:lnTo>
                  <a:lnTo>
                    <a:pt x="738" y="702"/>
                  </a:lnTo>
                  <a:lnTo>
                    <a:pt x="738" y="696"/>
                  </a:lnTo>
                  <a:lnTo>
                    <a:pt x="732" y="696"/>
                  </a:lnTo>
                  <a:lnTo>
                    <a:pt x="726" y="702"/>
                  </a:lnTo>
                  <a:lnTo>
                    <a:pt x="714" y="708"/>
                  </a:lnTo>
                  <a:lnTo>
                    <a:pt x="708" y="714"/>
                  </a:lnTo>
                  <a:lnTo>
                    <a:pt x="702" y="714"/>
                  </a:lnTo>
                  <a:lnTo>
                    <a:pt x="696" y="714"/>
                  </a:lnTo>
                  <a:lnTo>
                    <a:pt x="690" y="714"/>
                  </a:lnTo>
                  <a:lnTo>
                    <a:pt x="678" y="708"/>
                  </a:lnTo>
                  <a:lnTo>
                    <a:pt x="672" y="702"/>
                  </a:lnTo>
                  <a:lnTo>
                    <a:pt x="666" y="696"/>
                  </a:lnTo>
                  <a:lnTo>
                    <a:pt x="660" y="696"/>
                  </a:lnTo>
                  <a:lnTo>
                    <a:pt x="654" y="690"/>
                  </a:lnTo>
                  <a:lnTo>
                    <a:pt x="654" y="696"/>
                  </a:lnTo>
                  <a:lnTo>
                    <a:pt x="642" y="702"/>
                  </a:lnTo>
                  <a:lnTo>
                    <a:pt x="636" y="708"/>
                  </a:lnTo>
                  <a:lnTo>
                    <a:pt x="642" y="714"/>
                  </a:lnTo>
                  <a:lnTo>
                    <a:pt x="648" y="726"/>
                  </a:lnTo>
                  <a:lnTo>
                    <a:pt x="660" y="732"/>
                  </a:lnTo>
                  <a:lnTo>
                    <a:pt x="678" y="744"/>
                  </a:lnTo>
                  <a:lnTo>
                    <a:pt x="690" y="750"/>
                  </a:lnTo>
                  <a:lnTo>
                    <a:pt x="696" y="750"/>
                  </a:lnTo>
                  <a:lnTo>
                    <a:pt x="732" y="768"/>
                  </a:lnTo>
                  <a:lnTo>
                    <a:pt x="738" y="768"/>
                  </a:lnTo>
                  <a:lnTo>
                    <a:pt x="756" y="774"/>
                  </a:lnTo>
                  <a:lnTo>
                    <a:pt x="774" y="780"/>
                  </a:lnTo>
                  <a:lnTo>
                    <a:pt x="786" y="792"/>
                  </a:lnTo>
                  <a:lnTo>
                    <a:pt x="798" y="798"/>
                  </a:lnTo>
                  <a:lnTo>
                    <a:pt x="804" y="804"/>
                  </a:lnTo>
                  <a:lnTo>
                    <a:pt x="804" y="810"/>
                  </a:lnTo>
                  <a:lnTo>
                    <a:pt x="810" y="810"/>
                  </a:lnTo>
                  <a:lnTo>
                    <a:pt x="816" y="816"/>
                  </a:lnTo>
                  <a:lnTo>
                    <a:pt x="828" y="816"/>
                  </a:lnTo>
                  <a:lnTo>
                    <a:pt x="834" y="822"/>
                  </a:lnTo>
                  <a:lnTo>
                    <a:pt x="834" y="834"/>
                  </a:lnTo>
                  <a:lnTo>
                    <a:pt x="834" y="846"/>
                  </a:lnTo>
                  <a:lnTo>
                    <a:pt x="822" y="858"/>
                  </a:lnTo>
                  <a:lnTo>
                    <a:pt x="816" y="864"/>
                  </a:lnTo>
                  <a:lnTo>
                    <a:pt x="810" y="870"/>
                  </a:lnTo>
                  <a:lnTo>
                    <a:pt x="804" y="870"/>
                  </a:lnTo>
                  <a:lnTo>
                    <a:pt x="792" y="876"/>
                  </a:lnTo>
                  <a:lnTo>
                    <a:pt x="786" y="888"/>
                  </a:lnTo>
                  <a:lnTo>
                    <a:pt x="774" y="894"/>
                  </a:lnTo>
                  <a:lnTo>
                    <a:pt x="756" y="900"/>
                  </a:lnTo>
                  <a:lnTo>
                    <a:pt x="744" y="900"/>
                  </a:lnTo>
                  <a:lnTo>
                    <a:pt x="726" y="906"/>
                  </a:lnTo>
                  <a:lnTo>
                    <a:pt x="720" y="906"/>
                  </a:lnTo>
                  <a:lnTo>
                    <a:pt x="714" y="906"/>
                  </a:lnTo>
                  <a:lnTo>
                    <a:pt x="708" y="906"/>
                  </a:lnTo>
                  <a:lnTo>
                    <a:pt x="702" y="906"/>
                  </a:lnTo>
                  <a:lnTo>
                    <a:pt x="702" y="912"/>
                  </a:lnTo>
                  <a:lnTo>
                    <a:pt x="702" y="918"/>
                  </a:lnTo>
                  <a:lnTo>
                    <a:pt x="714" y="930"/>
                  </a:lnTo>
                  <a:lnTo>
                    <a:pt x="714" y="936"/>
                  </a:lnTo>
                  <a:lnTo>
                    <a:pt x="714" y="942"/>
                  </a:lnTo>
                  <a:lnTo>
                    <a:pt x="702" y="948"/>
                  </a:lnTo>
                  <a:lnTo>
                    <a:pt x="696" y="948"/>
                  </a:lnTo>
                  <a:lnTo>
                    <a:pt x="696" y="954"/>
                  </a:lnTo>
                  <a:lnTo>
                    <a:pt x="696" y="960"/>
                  </a:lnTo>
                  <a:lnTo>
                    <a:pt x="684" y="984"/>
                  </a:lnTo>
                  <a:lnTo>
                    <a:pt x="684" y="990"/>
                  </a:lnTo>
                  <a:lnTo>
                    <a:pt x="690" y="990"/>
                  </a:lnTo>
                  <a:lnTo>
                    <a:pt x="690" y="996"/>
                  </a:lnTo>
                  <a:lnTo>
                    <a:pt x="672" y="1020"/>
                  </a:lnTo>
                  <a:lnTo>
                    <a:pt x="672" y="1026"/>
                  </a:lnTo>
                  <a:lnTo>
                    <a:pt x="672" y="1032"/>
                  </a:lnTo>
                  <a:lnTo>
                    <a:pt x="672" y="1038"/>
                  </a:lnTo>
                  <a:lnTo>
                    <a:pt x="678" y="1044"/>
                  </a:lnTo>
                  <a:lnTo>
                    <a:pt x="684" y="1044"/>
                  </a:lnTo>
                  <a:lnTo>
                    <a:pt x="684" y="1056"/>
                  </a:lnTo>
                  <a:lnTo>
                    <a:pt x="684" y="1062"/>
                  </a:lnTo>
                  <a:lnTo>
                    <a:pt x="684" y="1068"/>
                  </a:lnTo>
                  <a:lnTo>
                    <a:pt x="696" y="1068"/>
                  </a:lnTo>
                  <a:lnTo>
                    <a:pt x="696" y="1086"/>
                  </a:lnTo>
                  <a:lnTo>
                    <a:pt x="702" y="1092"/>
                  </a:lnTo>
                  <a:lnTo>
                    <a:pt x="708" y="1092"/>
                  </a:lnTo>
                  <a:lnTo>
                    <a:pt x="714" y="1092"/>
                  </a:lnTo>
                  <a:lnTo>
                    <a:pt x="732" y="1086"/>
                  </a:lnTo>
                  <a:lnTo>
                    <a:pt x="744" y="1086"/>
                  </a:lnTo>
                  <a:lnTo>
                    <a:pt x="750" y="1092"/>
                  </a:lnTo>
                  <a:lnTo>
                    <a:pt x="756" y="1092"/>
                  </a:lnTo>
                  <a:lnTo>
                    <a:pt x="762" y="1092"/>
                  </a:lnTo>
                  <a:lnTo>
                    <a:pt x="768" y="1098"/>
                  </a:lnTo>
                  <a:lnTo>
                    <a:pt x="768" y="1104"/>
                  </a:lnTo>
                  <a:lnTo>
                    <a:pt x="768" y="1110"/>
                  </a:lnTo>
                  <a:lnTo>
                    <a:pt x="768" y="1116"/>
                  </a:lnTo>
                  <a:lnTo>
                    <a:pt x="768" y="1122"/>
                  </a:lnTo>
                  <a:lnTo>
                    <a:pt x="774" y="1128"/>
                  </a:lnTo>
                  <a:lnTo>
                    <a:pt x="780" y="1122"/>
                  </a:lnTo>
                  <a:lnTo>
                    <a:pt x="786" y="1122"/>
                  </a:lnTo>
                  <a:lnTo>
                    <a:pt x="792" y="1128"/>
                  </a:lnTo>
                  <a:lnTo>
                    <a:pt x="792" y="1152"/>
                  </a:lnTo>
                  <a:lnTo>
                    <a:pt x="792" y="1158"/>
                  </a:lnTo>
                  <a:lnTo>
                    <a:pt x="798" y="1164"/>
                  </a:lnTo>
                  <a:lnTo>
                    <a:pt x="816" y="1164"/>
                  </a:lnTo>
                  <a:lnTo>
                    <a:pt x="822" y="1170"/>
                  </a:lnTo>
                  <a:lnTo>
                    <a:pt x="822" y="1176"/>
                  </a:lnTo>
                  <a:lnTo>
                    <a:pt x="822" y="1188"/>
                  </a:lnTo>
                  <a:lnTo>
                    <a:pt x="828" y="1188"/>
                  </a:lnTo>
                  <a:lnTo>
                    <a:pt x="834" y="1188"/>
                  </a:lnTo>
                  <a:lnTo>
                    <a:pt x="840" y="1188"/>
                  </a:lnTo>
                  <a:lnTo>
                    <a:pt x="846" y="1188"/>
                  </a:lnTo>
                  <a:lnTo>
                    <a:pt x="846" y="1194"/>
                  </a:lnTo>
                  <a:lnTo>
                    <a:pt x="840" y="1200"/>
                  </a:lnTo>
                  <a:lnTo>
                    <a:pt x="840" y="1206"/>
                  </a:lnTo>
                  <a:lnTo>
                    <a:pt x="846" y="1212"/>
                  </a:lnTo>
                  <a:lnTo>
                    <a:pt x="840" y="1224"/>
                  </a:lnTo>
                  <a:lnTo>
                    <a:pt x="840" y="1236"/>
                  </a:lnTo>
                  <a:lnTo>
                    <a:pt x="840" y="1242"/>
                  </a:lnTo>
                  <a:lnTo>
                    <a:pt x="846" y="1242"/>
                  </a:lnTo>
                  <a:lnTo>
                    <a:pt x="852" y="1236"/>
                  </a:lnTo>
                  <a:lnTo>
                    <a:pt x="858" y="1236"/>
                  </a:lnTo>
                  <a:lnTo>
                    <a:pt x="864" y="1230"/>
                  </a:lnTo>
                  <a:lnTo>
                    <a:pt x="870" y="1236"/>
                  </a:lnTo>
                  <a:lnTo>
                    <a:pt x="882" y="1248"/>
                  </a:lnTo>
                  <a:lnTo>
                    <a:pt x="888" y="1248"/>
                  </a:lnTo>
                  <a:lnTo>
                    <a:pt x="894" y="1248"/>
                  </a:lnTo>
                  <a:lnTo>
                    <a:pt x="900" y="1248"/>
                  </a:lnTo>
                  <a:lnTo>
                    <a:pt x="906" y="1248"/>
                  </a:lnTo>
                  <a:lnTo>
                    <a:pt x="924" y="1248"/>
                  </a:lnTo>
                  <a:lnTo>
                    <a:pt x="930" y="1248"/>
                  </a:lnTo>
                  <a:lnTo>
                    <a:pt x="948" y="1254"/>
                  </a:lnTo>
                  <a:lnTo>
                    <a:pt x="960" y="1260"/>
                  </a:lnTo>
                  <a:lnTo>
                    <a:pt x="966" y="1260"/>
                  </a:lnTo>
                  <a:lnTo>
                    <a:pt x="972" y="1266"/>
                  </a:lnTo>
                  <a:lnTo>
                    <a:pt x="984" y="1284"/>
                  </a:lnTo>
                  <a:lnTo>
                    <a:pt x="996" y="1302"/>
                  </a:lnTo>
                  <a:lnTo>
                    <a:pt x="1002" y="1314"/>
                  </a:lnTo>
                  <a:lnTo>
                    <a:pt x="1008" y="1320"/>
                  </a:lnTo>
                  <a:lnTo>
                    <a:pt x="1002" y="1326"/>
                  </a:lnTo>
                  <a:lnTo>
                    <a:pt x="1002" y="1332"/>
                  </a:lnTo>
                  <a:lnTo>
                    <a:pt x="1014" y="1344"/>
                  </a:lnTo>
                  <a:lnTo>
                    <a:pt x="1014" y="1350"/>
                  </a:lnTo>
                  <a:lnTo>
                    <a:pt x="1014" y="1362"/>
                  </a:lnTo>
                  <a:lnTo>
                    <a:pt x="1020" y="1368"/>
                  </a:lnTo>
                  <a:lnTo>
                    <a:pt x="1002" y="1374"/>
                  </a:lnTo>
                  <a:lnTo>
                    <a:pt x="984" y="1398"/>
                  </a:lnTo>
                  <a:lnTo>
                    <a:pt x="972" y="1398"/>
                  </a:lnTo>
                  <a:lnTo>
                    <a:pt x="966" y="1404"/>
                  </a:lnTo>
                  <a:lnTo>
                    <a:pt x="960" y="1404"/>
                  </a:lnTo>
                  <a:lnTo>
                    <a:pt x="942" y="1404"/>
                  </a:lnTo>
                  <a:lnTo>
                    <a:pt x="930" y="1410"/>
                  </a:lnTo>
                  <a:lnTo>
                    <a:pt x="924" y="1416"/>
                  </a:lnTo>
                  <a:lnTo>
                    <a:pt x="918" y="1428"/>
                  </a:lnTo>
                  <a:lnTo>
                    <a:pt x="912" y="1428"/>
                  </a:lnTo>
                  <a:lnTo>
                    <a:pt x="912" y="1422"/>
                  </a:lnTo>
                  <a:lnTo>
                    <a:pt x="906" y="1410"/>
                  </a:lnTo>
                  <a:lnTo>
                    <a:pt x="900" y="1404"/>
                  </a:lnTo>
                  <a:lnTo>
                    <a:pt x="900" y="1398"/>
                  </a:lnTo>
                  <a:lnTo>
                    <a:pt x="888" y="1404"/>
                  </a:lnTo>
                  <a:lnTo>
                    <a:pt x="876" y="1410"/>
                  </a:lnTo>
                  <a:lnTo>
                    <a:pt x="870" y="1410"/>
                  </a:lnTo>
                  <a:lnTo>
                    <a:pt x="864" y="1416"/>
                  </a:lnTo>
                  <a:lnTo>
                    <a:pt x="852" y="1422"/>
                  </a:lnTo>
                  <a:lnTo>
                    <a:pt x="834" y="1428"/>
                  </a:lnTo>
                  <a:lnTo>
                    <a:pt x="834" y="1434"/>
                  </a:lnTo>
                  <a:lnTo>
                    <a:pt x="834" y="1440"/>
                  </a:lnTo>
                  <a:lnTo>
                    <a:pt x="834" y="1446"/>
                  </a:lnTo>
                  <a:lnTo>
                    <a:pt x="846" y="1458"/>
                  </a:lnTo>
                  <a:lnTo>
                    <a:pt x="852" y="1464"/>
                  </a:lnTo>
                  <a:lnTo>
                    <a:pt x="852" y="1470"/>
                  </a:lnTo>
                  <a:lnTo>
                    <a:pt x="846" y="1470"/>
                  </a:lnTo>
                  <a:lnTo>
                    <a:pt x="834" y="1476"/>
                  </a:lnTo>
                  <a:lnTo>
                    <a:pt x="828" y="1476"/>
                  </a:lnTo>
                  <a:lnTo>
                    <a:pt x="828" y="1482"/>
                  </a:lnTo>
                  <a:lnTo>
                    <a:pt x="828" y="1488"/>
                  </a:lnTo>
                  <a:lnTo>
                    <a:pt x="840" y="1500"/>
                  </a:lnTo>
                  <a:lnTo>
                    <a:pt x="840" y="1506"/>
                  </a:lnTo>
                  <a:lnTo>
                    <a:pt x="834" y="1506"/>
                  </a:lnTo>
                  <a:lnTo>
                    <a:pt x="828" y="1506"/>
                  </a:lnTo>
                  <a:lnTo>
                    <a:pt x="816" y="1506"/>
                  </a:lnTo>
                  <a:lnTo>
                    <a:pt x="810" y="1506"/>
                  </a:lnTo>
                  <a:lnTo>
                    <a:pt x="804" y="1506"/>
                  </a:lnTo>
                  <a:lnTo>
                    <a:pt x="798" y="1512"/>
                  </a:lnTo>
                  <a:lnTo>
                    <a:pt x="804" y="1518"/>
                  </a:lnTo>
                  <a:lnTo>
                    <a:pt x="810" y="1524"/>
                  </a:lnTo>
                  <a:lnTo>
                    <a:pt x="816" y="1530"/>
                  </a:lnTo>
                  <a:lnTo>
                    <a:pt x="816" y="1536"/>
                  </a:lnTo>
                  <a:lnTo>
                    <a:pt x="816" y="1542"/>
                  </a:lnTo>
                  <a:lnTo>
                    <a:pt x="816" y="1554"/>
                  </a:lnTo>
                  <a:lnTo>
                    <a:pt x="816" y="1560"/>
                  </a:lnTo>
                  <a:lnTo>
                    <a:pt x="816" y="1566"/>
                  </a:lnTo>
                  <a:lnTo>
                    <a:pt x="810" y="1566"/>
                  </a:lnTo>
                  <a:lnTo>
                    <a:pt x="804" y="1566"/>
                  </a:lnTo>
                  <a:lnTo>
                    <a:pt x="804" y="1572"/>
                  </a:lnTo>
                  <a:lnTo>
                    <a:pt x="792" y="1572"/>
                  </a:lnTo>
                  <a:lnTo>
                    <a:pt x="774" y="1578"/>
                  </a:lnTo>
                  <a:lnTo>
                    <a:pt x="768" y="1578"/>
                  </a:lnTo>
                  <a:lnTo>
                    <a:pt x="762" y="1572"/>
                  </a:lnTo>
                  <a:lnTo>
                    <a:pt x="756" y="1572"/>
                  </a:lnTo>
                  <a:lnTo>
                    <a:pt x="750" y="1578"/>
                  </a:lnTo>
                  <a:lnTo>
                    <a:pt x="750" y="1590"/>
                  </a:lnTo>
                  <a:lnTo>
                    <a:pt x="750" y="1608"/>
                  </a:lnTo>
                  <a:lnTo>
                    <a:pt x="744" y="1620"/>
                  </a:lnTo>
                  <a:lnTo>
                    <a:pt x="738" y="1626"/>
                  </a:lnTo>
                  <a:lnTo>
                    <a:pt x="732" y="1632"/>
                  </a:lnTo>
                  <a:lnTo>
                    <a:pt x="726" y="1632"/>
                  </a:lnTo>
                  <a:lnTo>
                    <a:pt x="720" y="1632"/>
                  </a:lnTo>
                  <a:lnTo>
                    <a:pt x="720" y="1638"/>
                  </a:lnTo>
                  <a:lnTo>
                    <a:pt x="714" y="1638"/>
                  </a:lnTo>
                  <a:lnTo>
                    <a:pt x="708" y="1644"/>
                  </a:lnTo>
                  <a:lnTo>
                    <a:pt x="702" y="1644"/>
                  </a:lnTo>
                  <a:lnTo>
                    <a:pt x="702" y="1650"/>
                  </a:lnTo>
                  <a:lnTo>
                    <a:pt x="702" y="1656"/>
                  </a:lnTo>
                  <a:lnTo>
                    <a:pt x="702" y="1662"/>
                  </a:lnTo>
                  <a:lnTo>
                    <a:pt x="708" y="1662"/>
                  </a:lnTo>
                  <a:lnTo>
                    <a:pt x="714" y="1662"/>
                  </a:lnTo>
                  <a:lnTo>
                    <a:pt x="720" y="1668"/>
                  </a:lnTo>
                  <a:lnTo>
                    <a:pt x="726" y="1668"/>
                  </a:lnTo>
                  <a:lnTo>
                    <a:pt x="732" y="1668"/>
                  </a:lnTo>
                  <a:lnTo>
                    <a:pt x="732" y="1674"/>
                  </a:lnTo>
                  <a:lnTo>
                    <a:pt x="726" y="1686"/>
                  </a:lnTo>
                  <a:lnTo>
                    <a:pt x="726" y="1692"/>
                  </a:lnTo>
                  <a:lnTo>
                    <a:pt x="726" y="1698"/>
                  </a:lnTo>
                  <a:lnTo>
                    <a:pt x="726" y="1704"/>
                  </a:lnTo>
                  <a:lnTo>
                    <a:pt x="726" y="1710"/>
                  </a:lnTo>
                  <a:lnTo>
                    <a:pt x="738" y="1722"/>
                  </a:lnTo>
                  <a:lnTo>
                    <a:pt x="738" y="1728"/>
                  </a:lnTo>
                  <a:lnTo>
                    <a:pt x="738" y="1734"/>
                  </a:lnTo>
                  <a:lnTo>
                    <a:pt x="732" y="1740"/>
                  </a:lnTo>
                  <a:lnTo>
                    <a:pt x="732" y="1746"/>
                  </a:lnTo>
                  <a:lnTo>
                    <a:pt x="726" y="1752"/>
                  </a:lnTo>
                  <a:lnTo>
                    <a:pt x="720" y="1758"/>
                  </a:lnTo>
                  <a:lnTo>
                    <a:pt x="714" y="1758"/>
                  </a:lnTo>
                  <a:lnTo>
                    <a:pt x="708" y="1752"/>
                  </a:lnTo>
                  <a:lnTo>
                    <a:pt x="702" y="1752"/>
                  </a:lnTo>
                  <a:lnTo>
                    <a:pt x="696" y="1746"/>
                  </a:lnTo>
                  <a:lnTo>
                    <a:pt x="690" y="1752"/>
                  </a:lnTo>
                  <a:lnTo>
                    <a:pt x="684" y="1752"/>
                  </a:lnTo>
                  <a:lnTo>
                    <a:pt x="678" y="1758"/>
                  </a:lnTo>
                  <a:lnTo>
                    <a:pt x="678" y="1770"/>
                  </a:lnTo>
                  <a:lnTo>
                    <a:pt x="672" y="1770"/>
                  </a:lnTo>
                  <a:lnTo>
                    <a:pt x="666" y="1770"/>
                  </a:lnTo>
                  <a:lnTo>
                    <a:pt x="660" y="1770"/>
                  </a:lnTo>
                  <a:lnTo>
                    <a:pt x="654" y="1770"/>
                  </a:lnTo>
                  <a:lnTo>
                    <a:pt x="654" y="1776"/>
                  </a:lnTo>
                  <a:lnTo>
                    <a:pt x="648" y="1776"/>
                  </a:lnTo>
                  <a:lnTo>
                    <a:pt x="636" y="1776"/>
                  </a:lnTo>
                  <a:lnTo>
                    <a:pt x="636" y="1782"/>
                  </a:lnTo>
                  <a:lnTo>
                    <a:pt x="630" y="1788"/>
                  </a:lnTo>
                  <a:lnTo>
                    <a:pt x="630" y="1794"/>
                  </a:lnTo>
                  <a:lnTo>
                    <a:pt x="624" y="1794"/>
                  </a:lnTo>
                  <a:lnTo>
                    <a:pt x="618" y="1788"/>
                  </a:lnTo>
                  <a:lnTo>
                    <a:pt x="612" y="1788"/>
                  </a:lnTo>
                  <a:lnTo>
                    <a:pt x="606" y="1788"/>
                  </a:lnTo>
                  <a:lnTo>
                    <a:pt x="600" y="1794"/>
                  </a:lnTo>
                  <a:lnTo>
                    <a:pt x="594" y="1800"/>
                  </a:lnTo>
                  <a:lnTo>
                    <a:pt x="588" y="1806"/>
                  </a:lnTo>
                  <a:lnTo>
                    <a:pt x="576" y="1818"/>
                  </a:lnTo>
                  <a:lnTo>
                    <a:pt x="570" y="1812"/>
                  </a:lnTo>
                  <a:lnTo>
                    <a:pt x="564" y="1818"/>
                  </a:lnTo>
                  <a:lnTo>
                    <a:pt x="558" y="1824"/>
                  </a:lnTo>
                  <a:lnTo>
                    <a:pt x="558" y="1830"/>
                  </a:lnTo>
                  <a:lnTo>
                    <a:pt x="558" y="1836"/>
                  </a:lnTo>
                  <a:lnTo>
                    <a:pt x="552" y="1836"/>
                  </a:lnTo>
                  <a:lnTo>
                    <a:pt x="540" y="1848"/>
                  </a:lnTo>
                  <a:lnTo>
                    <a:pt x="534" y="1866"/>
                  </a:lnTo>
                  <a:lnTo>
                    <a:pt x="528" y="1872"/>
                  </a:lnTo>
                  <a:lnTo>
                    <a:pt x="528" y="1878"/>
                  </a:lnTo>
                  <a:lnTo>
                    <a:pt x="528" y="1884"/>
                  </a:lnTo>
                  <a:lnTo>
                    <a:pt x="534" y="1890"/>
                  </a:lnTo>
                  <a:lnTo>
                    <a:pt x="528" y="1908"/>
                  </a:lnTo>
                  <a:lnTo>
                    <a:pt x="522" y="1902"/>
                  </a:lnTo>
                  <a:lnTo>
                    <a:pt x="510" y="1902"/>
                  </a:lnTo>
                  <a:lnTo>
                    <a:pt x="504" y="1908"/>
                  </a:lnTo>
                  <a:lnTo>
                    <a:pt x="504" y="1920"/>
                  </a:lnTo>
                  <a:lnTo>
                    <a:pt x="498" y="1932"/>
                  </a:lnTo>
                  <a:lnTo>
                    <a:pt x="480" y="1950"/>
                  </a:lnTo>
                  <a:lnTo>
                    <a:pt x="480" y="1956"/>
                  </a:lnTo>
                  <a:lnTo>
                    <a:pt x="480" y="1962"/>
                  </a:lnTo>
                  <a:lnTo>
                    <a:pt x="474" y="1974"/>
                  </a:lnTo>
                  <a:lnTo>
                    <a:pt x="474" y="1980"/>
                  </a:lnTo>
                  <a:lnTo>
                    <a:pt x="462" y="1980"/>
                  </a:lnTo>
                  <a:lnTo>
                    <a:pt x="456" y="1980"/>
                  </a:lnTo>
                  <a:lnTo>
                    <a:pt x="456" y="1992"/>
                  </a:lnTo>
                  <a:lnTo>
                    <a:pt x="456" y="1998"/>
                  </a:lnTo>
                  <a:lnTo>
                    <a:pt x="456" y="2004"/>
                  </a:lnTo>
                  <a:lnTo>
                    <a:pt x="450" y="2004"/>
                  </a:lnTo>
                  <a:lnTo>
                    <a:pt x="450" y="2016"/>
                  </a:lnTo>
                  <a:lnTo>
                    <a:pt x="444" y="2022"/>
                  </a:lnTo>
                  <a:lnTo>
                    <a:pt x="438" y="2028"/>
                  </a:lnTo>
                  <a:lnTo>
                    <a:pt x="432" y="2028"/>
                  </a:lnTo>
                  <a:lnTo>
                    <a:pt x="432" y="2040"/>
                  </a:lnTo>
                  <a:lnTo>
                    <a:pt x="432" y="2046"/>
                  </a:lnTo>
                  <a:lnTo>
                    <a:pt x="426" y="2052"/>
                  </a:lnTo>
                  <a:lnTo>
                    <a:pt x="414" y="2052"/>
                  </a:lnTo>
                  <a:lnTo>
                    <a:pt x="408" y="2058"/>
                  </a:lnTo>
                  <a:lnTo>
                    <a:pt x="408" y="2064"/>
                  </a:lnTo>
                  <a:lnTo>
                    <a:pt x="408" y="2070"/>
                  </a:lnTo>
                  <a:lnTo>
                    <a:pt x="414" y="2076"/>
                  </a:lnTo>
                  <a:lnTo>
                    <a:pt x="414" y="2082"/>
                  </a:lnTo>
                  <a:lnTo>
                    <a:pt x="402" y="2082"/>
                  </a:lnTo>
                  <a:lnTo>
                    <a:pt x="396" y="2082"/>
                  </a:lnTo>
                  <a:lnTo>
                    <a:pt x="390" y="2088"/>
                  </a:lnTo>
                  <a:lnTo>
                    <a:pt x="396" y="2094"/>
                  </a:lnTo>
                  <a:lnTo>
                    <a:pt x="396" y="2100"/>
                  </a:lnTo>
                  <a:lnTo>
                    <a:pt x="402" y="2106"/>
                  </a:lnTo>
                  <a:lnTo>
                    <a:pt x="396" y="2106"/>
                  </a:lnTo>
                  <a:lnTo>
                    <a:pt x="396" y="2112"/>
                  </a:lnTo>
                  <a:lnTo>
                    <a:pt x="396" y="2118"/>
                  </a:lnTo>
                  <a:lnTo>
                    <a:pt x="390" y="2118"/>
                  </a:lnTo>
                  <a:lnTo>
                    <a:pt x="384" y="2118"/>
                  </a:lnTo>
                  <a:lnTo>
                    <a:pt x="384" y="2124"/>
                  </a:lnTo>
                  <a:lnTo>
                    <a:pt x="378" y="2124"/>
                  </a:lnTo>
                  <a:lnTo>
                    <a:pt x="372" y="2130"/>
                  </a:lnTo>
                  <a:lnTo>
                    <a:pt x="366" y="2130"/>
                  </a:lnTo>
                  <a:lnTo>
                    <a:pt x="360" y="2136"/>
                  </a:lnTo>
                  <a:lnTo>
                    <a:pt x="354" y="2136"/>
                  </a:lnTo>
                  <a:lnTo>
                    <a:pt x="348" y="2136"/>
                  </a:lnTo>
                  <a:lnTo>
                    <a:pt x="348" y="2142"/>
                  </a:lnTo>
                  <a:lnTo>
                    <a:pt x="354" y="2142"/>
                  </a:lnTo>
                  <a:lnTo>
                    <a:pt x="348" y="2148"/>
                  </a:lnTo>
                  <a:lnTo>
                    <a:pt x="348" y="2154"/>
                  </a:lnTo>
                  <a:lnTo>
                    <a:pt x="348" y="2160"/>
                  </a:lnTo>
                  <a:lnTo>
                    <a:pt x="348" y="2166"/>
                  </a:lnTo>
                  <a:lnTo>
                    <a:pt x="336" y="2172"/>
                  </a:lnTo>
                  <a:lnTo>
                    <a:pt x="336" y="2178"/>
                  </a:lnTo>
                  <a:lnTo>
                    <a:pt x="336" y="2184"/>
                  </a:lnTo>
                  <a:lnTo>
                    <a:pt x="336" y="2190"/>
                  </a:lnTo>
                  <a:lnTo>
                    <a:pt x="330" y="2190"/>
                  </a:lnTo>
                  <a:lnTo>
                    <a:pt x="324" y="2184"/>
                  </a:lnTo>
                  <a:lnTo>
                    <a:pt x="318" y="2190"/>
                  </a:lnTo>
                  <a:lnTo>
                    <a:pt x="312" y="2196"/>
                  </a:lnTo>
                  <a:lnTo>
                    <a:pt x="306" y="2202"/>
                  </a:lnTo>
                  <a:lnTo>
                    <a:pt x="300" y="2202"/>
                  </a:lnTo>
                  <a:lnTo>
                    <a:pt x="300" y="2208"/>
                  </a:lnTo>
                  <a:lnTo>
                    <a:pt x="300" y="2214"/>
                  </a:lnTo>
                  <a:lnTo>
                    <a:pt x="300" y="2220"/>
                  </a:lnTo>
                  <a:lnTo>
                    <a:pt x="294" y="2220"/>
                  </a:lnTo>
                  <a:lnTo>
                    <a:pt x="288" y="2220"/>
                  </a:lnTo>
                  <a:lnTo>
                    <a:pt x="288" y="2226"/>
                  </a:lnTo>
                  <a:lnTo>
                    <a:pt x="282" y="2232"/>
                  </a:lnTo>
                  <a:lnTo>
                    <a:pt x="288" y="2244"/>
                  </a:lnTo>
                  <a:lnTo>
                    <a:pt x="288" y="2250"/>
                  </a:lnTo>
                  <a:lnTo>
                    <a:pt x="288" y="2256"/>
                  </a:lnTo>
                  <a:lnTo>
                    <a:pt x="288" y="2262"/>
                  </a:lnTo>
                  <a:lnTo>
                    <a:pt x="276" y="2262"/>
                  </a:lnTo>
                  <a:lnTo>
                    <a:pt x="276" y="2256"/>
                  </a:lnTo>
                  <a:lnTo>
                    <a:pt x="270" y="2256"/>
                  </a:lnTo>
                  <a:lnTo>
                    <a:pt x="264" y="2262"/>
                  </a:lnTo>
                  <a:lnTo>
                    <a:pt x="258" y="2262"/>
                  </a:lnTo>
                  <a:lnTo>
                    <a:pt x="252" y="2256"/>
                  </a:lnTo>
                  <a:lnTo>
                    <a:pt x="240" y="2256"/>
                  </a:lnTo>
                  <a:lnTo>
                    <a:pt x="234" y="2250"/>
                  </a:lnTo>
                  <a:lnTo>
                    <a:pt x="228" y="2250"/>
                  </a:lnTo>
                  <a:lnTo>
                    <a:pt x="234" y="2262"/>
                  </a:lnTo>
                  <a:lnTo>
                    <a:pt x="234" y="2268"/>
                  </a:lnTo>
                  <a:lnTo>
                    <a:pt x="228" y="2268"/>
                  </a:lnTo>
                  <a:lnTo>
                    <a:pt x="222" y="2268"/>
                  </a:lnTo>
                  <a:lnTo>
                    <a:pt x="216" y="2268"/>
                  </a:lnTo>
                  <a:lnTo>
                    <a:pt x="216" y="2274"/>
                  </a:lnTo>
                  <a:lnTo>
                    <a:pt x="210" y="2280"/>
                  </a:lnTo>
                  <a:lnTo>
                    <a:pt x="204" y="2292"/>
                  </a:lnTo>
                  <a:lnTo>
                    <a:pt x="204" y="2304"/>
                  </a:lnTo>
                  <a:lnTo>
                    <a:pt x="198" y="2304"/>
                  </a:lnTo>
                  <a:lnTo>
                    <a:pt x="192" y="2310"/>
                  </a:lnTo>
                  <a:lnTo>
                    <a:pt x="186" y="2316"/>
                  </a:lnTo>
                  <a:lnTo>
                    <a:pt x="180" y="2316"/>
                  </a:lnTo>
                  <a:lnTo>
                    <a:pt x="168" y="2322"/>
                  </a:lnTo>
                  <a:lnTo>
                    <a:pt x="162" y="2328"/>
                  </a:lnTo>
                  <a:lnTo>
                    <a:pt x="156" y="2328"/>
                  </a:lnTo>
                  <a:lnTo>
                    <a:pt x="156" y="2322"/>
                  </a:lnTo>
                  <a:lnTo>
                    <a:pt x="144" y="2322"/>
                  </a:lnTo>
                  <a:lnTo>
                    <a:pt x="144" y="2316"/>
                  </a:lnTo>
                  <a:lnTo>
                    <a:pt x="132" y="2322"/>
                  </a:lnTo>
                  <a:lnTo>
                    <a:pt x="132" y="2316"/>
                  </a:lnTo>
                  <a:lnTo>
                    <a:pt x="126" y="2316"/>
                  </a:lnTo>
                  <a:lnTo>
                    <a:pt x="120" y="2316"/>
                  </a:lnTo>
                  <a:lnTo>
                    <a:pt x="114" y="2316"/>
                  </a:lnTo>
                  <a:lnTo>
                    <a:pt x="114" y="2322"/>
                  </a:lnTo>
                  <a:lnTo>
                    <a:pt x="108" y="2316"/>
                  </a:lnTo>
                  <a:lnTo>
                    <a:pt x="102" y="2316"/>
                  </a:lnTo>
                  <a:lnTo>
                    <a:pt x="90" y="2322"/>
                  </a:lnTo>
                  <a:lnTo>
                    <a:pt x="84" y="2322"/>
                  </a:lnTo>
                  <a:lnTo>
                    <a:pt x="84" y="2316"/>
                  </a:lnTo>
                  <a:lnTo>
                    <a:pt x="78" y="2322"/>
                  </a:lnTo>
                  <a:lnTo>
                    <a:pt x="72" y="2322"/>
                  </a:lnTo>
                  <a:lnTo>
                    <a:pt x="72" y="2316"/>
                  </a:lnTo>
                  <a:lnTo>
                    <a:pt x="72" y="2310"/>
                  </a:lnTo>
                  <a:lnTo>
                    <a:pt x="60" y="2310"/>
                  </a:lnTo>
                  <a:lnTo>
                    <a:pt x="60" y="2304"/>
                  </a:lnTo>
                  <a:lnTo>
                    <a:pt x="48" y="2304"/>
                  </a:lnTo>
                  <a:lnTo>
                    <a:pt x="42" y="2298"/>
                  </a:lnTo>
                  <a:lnTo>
                    <a:pt x="36" y="2292"/>
                  </a:lnTo>
                  <a:lnTo>
                    <a:pt x="30" y="2292"/>
                  </a:lnTo>
                  <a:lnTo>
                    <a:pt x="30" y="2286"/>
                  </a:lnTo>
                  <a:lnTo>
                    <a:pt x="24" y="2280"/>
                  </a:lnTo>
                  <a:lnTo>
                    <a:pt x="18" y="2274"/>
                  </a:lnTo>
                  <a:lnTo>
                    <a:pt x="12" y="2274"/>
                  </a:lnTo>
                  <a:lnTo>
                    <a:pt x="6" y="2274"/>
                  </a:lnTo>
                  <a:lnTo>
                    <a:pt x="0" y="2268"/>
                  </a:lnTo>
                  <a:lnTo>
                    <a:pt x="6" y="2268"/>
                  </a:lnTo>
                  <a:lnTo>
                    <a:pt x="12" y="2262"/>
                  </a:lnTo>
                  <a:lnTo>
                    <a:pt x="12" y="2256"/>
                  </a:lnTo>
                  <a:lnTo>
                    <a:pt x="18" y="2250"/>
                  </a:lnTo>
                  <a:lnTo>
                    <a:pt x="24" y="2244"/>
                  </a:lnTo>
                  <a:lnTo>
                    <a:pt x="30" y="2244"/>
                  </a:lnTo>
                  <a:lnTo>
                    <a:pt x="36" y="2244"/>
                  </a:lnTo>
                  <a:lnTo>
                    <a:pt x="48" y="2244"/>
                  </a:lnTo>
                  <a:lnTo>
                    <a:pt x="54" y="2244"/>
                  </a:lnTo>
                  <a:lnTo>
                    <a:pt x="60" y="2238"/>
                  </a:lnTo>
                  <a:lnTo>
                    <a:pt x="66" y="2238"/>
                  </a:lnTo>
                  <a:lnTo>
                    <a:pt x="72" y="2232"/>
                  </a:lnTo>
                  <a:lnTo>
                    <a:pt x="78" y="2220"/>
                  </a:lnTo>
                  <a:lnTo>
                    <a:pt x="102" y="2190"/>
                  </a:lnTo>
                  <a:lnTo>
                    <a:pt x="108" y="2172"/>
                  </a:lnTo>
                  <a:lnTo>
                    <a:pt x="108" y="2166"/>
                  </a:lnTo>
                  <a:lnTo>
                    <a:pt x="108" y="2148"/>
                  </a:lnTo>
                  <a:lnTo>
                    <a:pt x="108" y="2142"/>
                  </a:lnTo>
                  <a:lnTo>
                    <a:pt x="114" y="2130"/>
                  </a:lnTo>
                  <a:lnTo>
                    <a:pt x="120" y="2124"/>
                  </a:lnTo>
                  <a:lnTo>
                    <a:pt x="138" y="2118"/>
                  </a:lnTo>
                  <a:lnTo>
                    <a:pt x="150" y="2118"/>
                  </a:lnTo>
                  <a:lnTo>
                    <a:pt x="162" y="2118"/>
                  </a:lnTo>
                  <a:lnTo>
                    <a:pt x="180" y="2112"/>
                  </a:lnTo>
                  <a:lnTo>
                    <a:pt x="192" y="2100"/>
                  </a:lnTo>
                  <a:lnTo>
                    <a:pt x="198" y="2094"/>
                  </a:lnTo>
                  <a:lnTo>
                    <a:pt x="204" y="2088"/>
                  </a:lnTo>
                  <a:lnTo>
                    <a:pt x="204" y="2082"/>
                  </a:lnTo>
                  <a:lnTo>
                    <a:pt x="204" y="2076"/>
                  </a:lnTo>
                  <a:lnTo>
                    <a:pt x="210" y="2076"/>
                  </a:lnTo>
                  <a:lnTo>
                    <a:pt x="216" y="2064"/>
                  </a:lnTo>
                  <a:lnTo>
                    <a:pt x="234" y="2046"/>
                  </a:lnTo>
                  <a:lnTo>
                    <a:pt x="234" y="2040"/>
                  </a:lnTo>
                  <a:lnTo>
                    <a:pt x="246" y="2040"/>
                  </a:lnTo>
                  <a:lnTo>
                    <a:pt x="246" y="2034"/>
                  </a:lnTo>
                  <a:lnTo>
                    <a:pt x="246" y="2022"/>
                  </a:lnTo>
                  <a:lnTo>
                    <a:pt x="252" y="2016"/>
                  </a:lnTo>
                  <a:lnTo>
                    <a:pt x="252" y="2010"/>
                  </a:lnTo>
                  <a:lnTo>
                    <a:pt x="264" y="2004"/>
                  </a:lnTo>
                  <a:lnTo>
                    <a:pt x="270" y="2004"/>
                  </a:lnTo>
                  <a:lnTo>
                    <a:pt x="276" y="1998"/>
                  </a:lnTo>
                  <a:lnTo>
                    <a:pt x="282" y="1992"/>
                  </a:lnTo>
                  <a:lnTo>
                    <a:pt x="288" y="1986"/>
                  </a:lnTo>
                  <a:lnTo>
                    <a:pt x="294" y="1974"/>
                  </a:lnTo>
                  <a:lnTo>
                    <a:pt x="294" y="1968"/>
                  </a:lnTo>
                  <a:lnTo>
                    <a:pt x="300" y="1968"/>
                  </a:lnTo>
                  <a:lnTo>
                    <a:pt x="306" y="1968"/>
                  </a:lnTo>
                  <a:lnTo>
                    <a:pt x="312" y="1968"/>
                  </a:lnTo>
                  <a:lnTo>
                    <a:pt x="318" y="1968"/>
                  </a:lnTo>
                  <a:lnTo>
                    <a:pt x="318" y="1956"/>
                  </a:lnTo>
                  <a:lnTo>
                    <a:pt x="324" y="1956"/>
                  </a:lnTo>
                  <a:lnTo>
                    <a:pt x="324" y="1950"/>
                  </a:lnTo>
                  <a:lnTo>
                    <a:pt x="318" y="1938"/>
                  </a:lnTo>
                  <a:lnTo>
                    <a:pt x="312" y="1938"/>
                  </a:lnTo>
                  <a:lnTo>
                    <a:pt x="312" y="1932"/>
                  </a:lnTo>
                  <a:lnTo>
                    <a:pt x="318" y="1920"/>
                  </a:lnTo>
                  <a:lnTo>
                    <a:pt x="318" y="1914"/>
                  </a:lnTo>
                  <a:lnTo>
                    <a:pt x="324" y="1902"/>
                  </a:lnTo>
                  <a:lnTo>
                    <a:pt x="330" y="1890"/>
                  </a:lnTo>
                  <a:lnTo>
                    <a:pt x="330" y="1878"/>
                  </a:lnTo>
                  <a:lnTo>
                    <a:pt x="330" y="1872"/>
                  </a:lnTo>
                  <a:lnTo>
                    <a:pt x="336" y="1866"/>
                  </a:lnTo>
                  <a:lnTo>
                    <a:pt x="342" y="1860"/>
                  </a:lnTo>
                  <a:lnTo>
                    <a:pt x="348" y="1854"/>
                  </a:lnTo>
                  <a:lnTo>
                    <a:pt x="354" y="1848"/>
                  </a:lnTo>
                  <a:lnTo>
                    <a:pt x="360" y="1842"/>
                  </a:lnTo>
                  <a:lnTo>
                    <a:pt x="366" y="1836"/>
                  </a:lnTo>
                  <a:lnTo>
                    <a:pt x="372" y="1830"/>
                  </a:lnTo>
                  <a:lnTo>
                    <a:pt x="372" y="1824"/>
                  </a:lnTo>
                  <a:lnTo>
                    <a:pt x="372" y="1818"/>
                  </a:lnTo>
                  <a:lnTo>
                    <a:pt x="378" y="1812"/>
                  </a:lnTo>
                  <a:lnTo>
                    <a:pt x="378" y="1806"/>
                  </a:lnTo>
                  <a:lnTo>
                    <a:pt x="384" y="1800"/>
                  </a:lnTo>
                  <a:lnTo>
                    <a:pt x="384" y="1794"/>
                  </a:lnTo>
                  <a:lnTo>
                    <a:pt x="384" y="1782"/>
                  </a:lnTo>
                  <a:lnTo>
                    <a:pt x="384" y="1776"/>
                  </a:lnTo>
                  <a:lnTo>
                    <a:pt x="378" y="1770"/>
                  </a:lnTo>
                  <a:lnTo>
                    <a:pt x="378" y="1764"/>
                  </a:lnTo>
                  <a:lnTo>
                    <a:pt x="378" y="1758"/>
                  </a:lnTo>
                  <a:lnTo>
                    <a:pt x="396" y="1740"/>
                  </a:lnTo>
                  <a:lnTo>
                    <a:pt x="402" y="1728"/>
                  </a:lnTo>
                  <a:lnTo>
                    <a:pt x="408" y="1716"/>
                  </a:lnTo>
                  <a:lnTo>
                    <a:pt x="414" y="1698"/>
                  </a:lnTo>
                  <a:lnTo>
                    <a:pt x="414" y="1692"/>
                  </a:lnTo>
                  <a:lnTo>
                    <a:pt x="414" y="1674"/>
                  </a:lnTo>
                  <a:lnTo>
                    <a:pt x="414" y="1662"/>
                  </a:lnTo>
                  <a:lnTo>
                    <a:pt x="414" y="1656"/>
                  </a:lnTo>
                  <a:lnTo>
                    <a:pt x="426" y="1644"/>
                  </a:lnTo>
                  <a:lnTo>
                    <a:pt x="438" y="1632"/>
                  </a:lnTo>
                  <a:lnTo>
                    <a:pt x="444" y="1626"/>
                  </a:lnTo>
                  <a:lnTo>
                    <a:pt x="450" y="1620"/>
                  </a:lnTo>
                  <a:lnTo>
                    <a:pt x="450" y="1614"/>
                  </a:lnTo>
                  <a:lnTo>
                    <a:pt x="450" y="1608"/>
                  </a:lnTo>
                  <a:lnTo>
                    <a:pt x="450" y="1602"/>
                  </a:lnTo>
                  <a:lnTo>
                    <a:pt x="456" y="1596"/>
                  </a:lnTo>
                  <a:lnTo>
                    <a:pt x="462" y="1590"/>
                  </a:lnTo>
                  <a:lnTo>
                    <a:pt x="468" y="1578"/>
                  </a:lnTo>
                  <a:lnTo>
                    <a:pt x="468" y="1572"/>
                  </a:lnTo>
                  <a:lnTo>
                    <a:pt x="468" y="1566"/>
                  </a:lnTo>
                  <a:lnTo>
                    <a:pt x="474" y="1560"/>
                  </a:lnTo>
                  <a:lnTo>
                    <a:pt x="480" y="1560"/>
                  </a:lnTo>
                  <a:lnTo>
                    <a:pt x="486" y="1554"/>
                  </a:lnTo>
                  <a:lnTo>
                    <a:pt x="492" y="1554"/>
                  </a:lnTo>
                  <a:lnTo>
                    <a:pt x="516" y="1554"/>
                  </a:lnTo>
                  <a:lnTo>
                    <a:pt x="522" y="1554"/>
                  </a:lnTo>
                  <a:lnTo>
                    <a:pt x="534" y="1554"/>
                  </a:lnTo>
                  <a:lnTo>
                    <a:pt x="546" y="1542"/>
                  </a:lnTo>
                  <a:lnTo>
                    <a:pt x="558" y="1542"/>
                  </a:lnTo>
                  <a:lnTo>
                    <a:pt x="564" y="1542"/>
                  </a:lnTo>
                  <a:lnTo>
                    <a:pt x="564" y="1536"/>
                  </a:lnTo>
                  <a:lnTo>
                    <a:pt x="570" y="1536"/>
                  </a:lnTo>
                  <a:lnTo>
                    <a:pt x="570" y="1530"/>
                  </a:lnTo>
                  <a:lnTo>
                    <a:pt x="576" y="1530"/>
                  </a:lnTo>
                  <a:lnTo>
                    <a:pt x="582" y="1524"/>
                  </a:lnTo>
                  <a:lnTo>
                    <a:pt x="588" y="1518"/>
                  </a:lnTo>
                  <a:lnTo>
                    <a:pt x="588" y="1512"/>
                  </a:lnTo>
                  <a:lnTo>
                    <a:pt x="588" y="1506"/>
                  </a:lnTo>
                  <a:lnTo>
                    <a:pt x="582" y="1506"/>
                  </a:lnTo>
                  <a:lnTo>
                    <a:pt x="558" y="1494"/>
                  </a:lnTo>
                  <a:lnTo>
                    <a:pt x="552" y="1488"/>
                  </a:lnTo>
                  <a:lnTo>
                    <a:pt x="546" y="1476"/>
                  </a:lnTo>
                  <a:lnTo>
                    <a:pt x="540" y="1464"/>
                  </a:lnTo>
                  <a:lnTo>
                    <a:pt x="540" y="1452"/>
                  </a:lnTo>
                  <a:lnTo>
                    <a:pt x="540" y="1440"/>
                  </a:lnTo>
                  <a:lnTo>
                    <a:pt x="540" y="1434"/>
                  </a:lnTo>
                  <a:lnTo>
                    <a:pt x="540" y="1416"/>
                  </a:lnTo>
                  <a:lnTo>
                    <a:pt x="540" y="1404"/>
                  </a:lnTo>
                  <a:lnTo>
                    <a:pt x="540" y="1398"/>
                  </a:lnTo>
                  <a:lnTo>
                    <a:pt x="540" y="1386"/>
                  </a:lnTo>
                  <a:lnTo>
                    <a:pt x="540" y="1380"/>
                  </a:lnTo>
                  <a:lnTo>
                    <a:pt x="552" y="1368"/>
                  </a:lnTo>
                  <a:lnTo>
                    <a:pt x="546" y="1356"/>
                  </a:lnTo>
                  <a:lnTo>
                    <a:pt x="546" y="1344"/>
                  </a:lnTo>
                  <a:lnTo>
                    <a:pt x="546" y="1338"/>
                  </a:lnTo>
                  <a:lnTo>
                    <a:pt x="540" y="1332"/>
                  </a:lnTo>
                  <a:lnTo>
                    <a:pt x="534" y="1332"/>
                  </a:lnTo>
                  <a:lnTo>
                    <a:pt x="528" y="1326"/>
                  </a:lnTo>
                  <a:lnTo>
                    <a:pt x="528" y="1314"/>
                  </a:lnTo>
                  <a:lnTo>
                    <a:pt x="522" y="1302"/>
                  </a:lnTo>
                  <a:lnTo>
                    <a:pt x="516" y="1290"/>
                  </a:lnTo>
                  <a:lnTo>
                    <a:pt x="516" y="1278"/>
                  </a:lnTo>
                  <a:lnTo>
                    <a:pt x="516" y="1260"/>
                  </a:lnTo>
                  <a:lnTo>
                    <a:pt x="516" y="1254"/>
                  </a:lnTo>
                  <a:lnTo>
                    <a:pt x="510" y="1236"/>
                  </a:lnTo>
                  <a:lnTo>
                    <a:pt x="510" y="1230"/>
                  </a:lnTo>
                  <a:lnTo>
                    <a:pt x="510" y="1224"/>
                  </a:lnTo>
                  <a:lnTo>
                    <a:pt x="522" y="1212"/>
                  </a:lnTo>
                  <a:lnTo>
                    <a:pt x="522" y="1206"/>
                  </a:lnTo>
                  <a:lnTo>
                    <a:pt x="522" y="1200"/>
                  </a:lnTo>
                  <a:lnTo>
                    <a:pt x="516" y="1188"/>
                  </a:lnTo>
                  <a:lnTo>
                    <a:pt x="510" y="1188"/>
                  </a:lnTo>
                  <a:lnTo>
                    <a:pt x="504" y="1176"/>
                  </a:lnTo>
                  <a:lnTo>
                    <a:pt x="504" y="1164"/>
                  </a:lnTo>
                  <a:lnTo>
                    <a:pt x="522" y="1128"/>
                  </a:lnTo>
                  <a:lnTo>
                    <a:pt x="528" y="1122"/>
                  </a:lnTo>
                  <a:lnTo>
                    <a:pt x="540" y="1110"/>
                  </a:lnTo>
                  <a:lnTo>
                    <a:pt x="540" y="1104"/>
                  </a:lnTo>
                  <a:lnTo>
                    <a:pt x="540" y="1098"/>
                  </a:lnTo>
                  <a:lnTo>
                    <a:pt x="540" y="1092"/>
                  </a:lnTo>
                  <a:lnTo>
                    <a:pt x="540" y="1086"/>
                  </a:lnTo>
                  <a:lnTo>
                    <a:pt x="534" y="1086"/>
                  </a:lnTo>
                  <a:lnTo>
                    <a:pt x="528" y="1086"/>
                  </a:lnTo>
                  <a:lnTo>
                    <a:pt x="522" y="1080"/>
                  </a:lnTo>
                  <a:lnTo>
                    <a:pt x="510" y="1080"/>
                  </a:lnTo>
                  <a:lnTo>
                    <a:pt x="504" y="1074"/>
                  </a:lnTo>
                  <a:lnTo>
                    <a:pt x="492" y="1062"/>
                  </a:lnTo>
                  <a:lnTo>
                    <a:pt x="480" y="1056"/>
                  </a:lnTo>
                  <a:lnTo>
                    <a:pt x="468" y="1044"/>
                  </a:lnTo>
                  <a:lnTo>
                    <a:pt x="462" y="1038"/>
                  </a:lnTo>
                  <a:lnTo>
                    <a:pt x="462" y="1026"/>
                  </a:lnTo>
                  <a:lnTo>
                    <a:pt x="450" y="1020"/>
                  </a:lnTo>
                  <a:lnTo>
                    <a:pt x="444" y="1020"/>
                  </a:lnTo>
                  <a:lnTo>
                    <a:pt x="438" y="1008"/>
                  </a:lnTo>
                  <a:lnTo>
                    <a:pt x="432" y="996"/>
                  </a:lnTo>
                  <a:lnTo>
                    <a:pt x="432" y="990"/>
                  </a:lnTo>
                  <a:lnTo>
                    <a:pt x="438" y="978"/>
                  </a:lnTo>
                  <a:lnTo>
                    <a:pt x="444" y="972"/>
                  </a:lnTo>
                  <a:lnTo>
                    <a:pt x="462" y="954"/>
                  </a:lnTo>
                  <a:lnTo>
                    <a:pt x="468" y="948"/>
                  </a:lnTo>
                  <a:lnTo>
                    <a:pt x="474" y="936"/>
                  </a:lnTo>
                  <a:lnTo>
                    <a:pt x="474" y="924"/>
                  </a:lnTo>
                  <a:lnTo>
                    <a:pt x="474" y="918"/>
                  </a:lnTo>
                  <a:lnTo>
                    <a:pt x="474" y="912"/>
                  </a:lnTo>
                  <a:lnTo>
                    <a:pt x="468" y="906"/>
                  </a:lnTo>
                  <a:lnTo>
                    <a:pt x="468" y="900"/>
                  </a:lnTo>
                  <a:lnTo>
                    <a:pt x="474" y="888"/>
                  </a:lnTo>
                  <a:lnTo>
                    <a:pt x="480" y="882"/>
                  </a:lnTo>
                  <a:lnTo>
                    <a:pt x="480" y="864"/>
                  </a:lnTo>
                  <a:lnTo>
                    <a:pt x="474" y="858"/>
                  </a:lnTo>
                  <a:lnTo>
                    <a:pt x="480" y="852"/>
                  </a:lnTo>
                  <a:lnTo>
                    <a:pt x="474" y="840"/>
                  </a:lnTo>
                  <a:lnTo>
                    <a:pt x="462" y="822"/>
                  </a:lnTo>
                  <a:lnTo>
                    <a:pt x="456" y="816"/>
                  </a:lnTo>
                  <a:lnTo>
                    <a:pt x="450" y="810"/>
                  </a:lnTo>
                  <a:lnTo>
                    <a:pt x="438" y="810"/>
                  </a:lnTo>
                  <a:lnTo>
                    <a:pt x="426" y="816"/>
                  </a:lnTo>
                  <a:lnTo>
                    <a:pt x="420" y="822"/>
                  </a:lnTo>
                  <a:lnTo>
                    <a:pt x="414" y="822"/>
                  </a:lnTo>
                  <a:lnTo>
                    <a:pt x="408" y="816"/>
                  </a:lnTo>
                  <a:lnTo>
                    <a:pt x="396" y="822"/>
                  </a:lnTo>
                  <a:lnTo>
                    <a:pt x="360" y="822"/>
                  </a:lnTo>
                  <a:lnTo>
                    <a:pt x="348" y="816"/>
                  </a:lnTo>
                  <a:lnTo>
                    <a:pt x="336" y="816"/>
                  </a:lnTo>
                  <a:lnTo>
                    <a:pt x="330" y="816"/>
                  </a:lnTo>
                  <a:lnTo>
                    <a:pt x="324" y="810"/>
                  </a:lnTo>
                  <a:lnTo>
                    <a:pt x="318" y="810"/>
                  </a:lnTo>
                  <a:lnTo>
                    <a:pt x="312" y="810"/>
                  </a:lnTo>
                  <a:lnTo>
                    <a:pt x="306" y="810"/>
                  </a:lnTo>
                  <a:lnTo>
                    <a:pt x="300" y="804"/>
                  </a:lnTo>
                  <a:lnTo>
                    <a:pt x="288" y="792"/>
                  </a:lnTo>
                  <a:lnTo>
                    <a:pt x="276" y="786"/>
                  </a:lnTo>
                  <a:lnTo>
                    <a:pt x="270" y="786"/>
                  </a:lnTo>
                  <a:lnTo>
                    <a:pt x="258" y="780"/>
                  </a:lnTo>
                  <a:lnTo>
                    <a:pt x="258" y="774"/>
                  </a:lnTo>
                  <a:lnTo>
                    <a:pt x="258" y="768"/>
                  </a:lnTo>
                  <a:lnTo>
                    <a:pt x="258" y="744"/>
                  </a:lnTo>
                  <a:lnTo>
                    <a:pt x="258" y="738"/>
                  </a:lnTo>
                  <a:lnTo>
                    <a:pt x="264" y="738"/>
                  </a:lnTo>
                  <a:lnTo>
                    <a:pt x="282" y="732"/>
                  </a:lnTo>
                  <a:lnTo>
                    <a:pt x="294" y="720"/>
                  </a:lnTo>
                  <a:lnTo>
                    <a:pt x="300" y="720"/>
                  </a:lnTo>
                  <a:lnTo>
                    <a:pt x="306" y="708"/>
                  </a:lnTo>
                  <a:lnTo>
                    <a:pt x="312" y="696"/>
                  </a:lnTo>
                  <a:lnTo>
                    <a:pt x="318" y="684"/>
                  </a:lnTo>
                  <a:lnTo>
                    <a:pt x="318" y="678"/>
                  </a:lnTo>
                  <a:lnTo>
                    <a:pt x="324" y="666"/>
                  </a:lnTo>
                  <a:lnTo>
                    <a:pt x="324" y="660"/>
                  </a:lnTo>
                  <a:lnTo>
                    <a:pt x="324" y="654"/>
                  </a:lnTo>
                  <a:lnTo>
                    <a:pt x="330" y="648"/>
                  </a:lnTo>
                  <a:lnTo>
                    <a:pt x="330" y="642"/>
                  </a:lnTo>
                  <a:lnTo>
                    <a:pt x="330" y="636"/>
                  </a:lnTo>
                  <a:lnTo>
                    <a:pt x="336" y="624"/>
                  </a:lnTo>
                  <a:lnTo>
                    <a:pt x="342" y="618"/>
                  </a:lnTo>
                  <a:lnTo>
                    <a:pt x="354" y="618"/>
                  </a:lnTo>
                  <a:lnTo>
                    <a:pt x="372" y="618"/>
                  </a:lnTo>
                  <a:lnTo>
                    <a:pt x="384" y="624"/>
                  </a:lnTo>
                  <a:lnTo>
                    <a:pt x="396" y="624"/>
                  </a:lnTo>
                  <a:lnTo>
                    <a:pt x="414" y="618"/>
                  </a:lnTo>
                  <a:lnTo>
                    <a:pt x="420" y="612"/>
                  </a:lnTo>
                  <a:lnTo>
                    <a:pt x="414" y="606"/>
                  </a:lnTo>
                  <a:lnTo>
                    <a:pt x="414" y="600"/>
                  </a:lnTo>
                  <a:lnTo>
                    <a:pt x="426" y="582"/>
                  </a:lnTo>
                  <a:lnTo>
                    <a:pt x="426" y="570"/>
                  </a:lnTo>
                  <a:lnTo>
                    <a:pt x="426" y="564"/>
                  </a:lnTo>
                  <a:lnTo>
                    <a:pt x="420" y="540"/>
                  </a:lnTo>
                  <a:lnTo>
                    <a:pt x="420" y="510"/>
                  </a:lnTo>
                  <a:lnTo>
                    <a:pt x="420" y="504"/>
                  </a:lnTo>
                  <a:lnTo>
                    <a:pt x="420" y="498"/>
                  </a:lnTo>
                  <a:lnTo>
                    <a:pt x="420" y="480"/>
                  </a:lnTo>
                  <a:lnTo>
                    <a:pt x="420" y="468"/>
                  </a:lnTo>
                  <a:lnTo>
                    <a:pt x="426" y="444"/>
                  </a:lnTo>
                  <a:lnTo>
                    <a:pt x="426" y="438"/>
                  </a:lnTo>
                  <a:lnTo>
                    <a:pt x="426" y="432"/>
                  </a:lnTo>
                  <a:lnTo>
                    <a:pt x="426" y="426"/>
                  </a:lnTo>
                  <a:lnTo>
                    <a:pt x="420" y="426"/>
                  </a:lnTo>
                  <a:lnTo>
                    <a:pt x="426" y="420"/>
                  </a:lnTo>
                  <a:lnTo>
                    <a:pt x="426" y="408"/>
                  </a:lnTo>
                  <a:lnTo>
                    <a:pt x="426" y="402"/>
                  </a:lnTo>
                  <a:lnTo>
                    <a:pt x="432" y="402"/>
                  </a:lnTo>
                  <a:lnTo>
                    <a:pt x="438" y="396"/>
                  </a:lnTo>
                  <a:lnTo>
                    <a:pt x="444" y="396"/>
                  </a:lnTo>
                  <a:lnTo>
                    <a:pt x="444" y="372"/>
                  </a:lnTo>
                  <a:lnTo>
                    <a:pt x="444" y="354"/>
                  </a:lnTo>
                  <a:lnTo>
                    <a:pt x="450" y="348"/>
                  </a:lnTo>
                  <a:lnTo>
                    <a:pt x="456" y="336"/>
                  </a:lnTo>
                  <a:lnTo>
                    <a:pt x="468" y="312"/>
                  </a:lnTo>
                  <a:lnTo>
                    <a:pt x="468" y="300"/>
                  </a:lnTo>
                  <a:lnTo>
                    <a:pt x="474" y="294"/>
                  </a:lnTo>
                  <a:lnTo>
                    <a:pt x="474" y="288"/>
                  </a:lnTo>
                  <a:lnTo>
                    <a:pt x="468" y="276"/>
                  </a:lnTo>
                  <a:lnTo>
                    <a:pt x="468" y="264"/>
                  </a:lnTo>
                  <a:lnTo>
                    <a:pt x="474" y="258"/>
                  </a:lnTo>
                  <a:lnTo>
                    <a:pt x="480" y="252"/>
                  </a:lnTo>
                  <a:lnTo>
                    <a:pt x="486" y="252"/>
                  </a:lnTo>
                  <a:lnTo>
                    <a:pt x="492" y="246"/>
                  </a:lnTo>
                  <a:lnTo>
                    <a:pt x="498" y="240"/>
                  </a:lnTo>
                  <a:lnTo>
                    <a:pt x="504" y="234"/>
                  </a:lnTo>
                  <a:lnTo>
                    <a:pt x="510" y="228"/>
                  </a:lnTo>
                  <a:lnTo>
                    <a:pt x="516" y="222"/>
                  </a:lnTo>
                  <a:lnTo>
                    <a:pt x="522" y="210"/>
                  </a:lnTo>
                  <a:lnTo>
                    <a:pt x="528" y="204"/>
                  </a:lnTo>
                  <a:lnTo>
                    <a:pt x="534" y="204"/>
                  </a:lnTo>
                  <a:lnTo>
                    <a:pt x="552" y="210"/>
                  </a:lnTo>
                  <a:lnTo>
                    <a:pt x="558" y="210"/>
                  </a:lnTo>
                  <a:lnTo>
                    <a:pt x="564" y="198"/>
                  </a:lnTo>
                  <a:lnTo>
                    <a:pt x="570" y="198"/>
                  </a:lnTo>
                  <a:lnTo>
                    <a:pt x="582" y="198"/>
                  </a:lnTo>
                  <a:lnTo>
                    <a:pt x="588" y="198"/>
                  </a:lnTo>
                  <a:lnTo>
                    <a:pt x="594" y="198"/>
                  </a:lnTo>
                  <a:lnTo>
                    <a:pt x="600" y="198"/>
                  </a:lnTo>
                  <a:lnTo>
                    <a:pt x="606" y="186"/>
                  </a:lnTo>
                  <a:lnTo>
                    <a:pt x="612" y="180"/>
                  </a:lnTo>
                  <a:lnTo>
                    <a:pt x="624" y="168"/>
                  </a:lnTo>
                  <a:lnTo>
                    <a:pt x="624" y="162"/>
                  </a:lnTo>
                  <a:lnTo>
                    <a:pt x="630" y="150"/>
                  </a:lnTo>
                  <a:lnTo>
                    <a:pt x="636" y="144"/>
                  </a:lnTo>
                  <a:lnTo>
                    <a:pt x="636" y="138"/>
                  </a:lnTo>
                  <a:lnTo>
                    <a:pt x="648" y="132"/>
                  </a:lnTo>
                  <a:lnTo>
                    <a:pt x="654" y="120"/>
                  </a:lnTo>
                  <a:lnTo>
                    <a:pt x="660" y="114"/>
                  </a:lnTo>
                  <a:lnTo>
                    <a:pt x="660" y="108"/>
                  </a:lnTo>
                  <a:lnTo>
                    <a:pt x="666" y="108"/>
                  </a:lnTo>
                  <a:lnTo>
                    <a:pt x="672" y="108"/>
                  </a:lnTo>
                  <a:lnTo>
                    <a:pt x="678" y="108"/>
                  </a:lnTo>
                  <a:lnTo>
                    <a:pt x="684" y="102"/>
                  </a:lnTo>
                  <a:lnTo>
                    <a:pt x="690" y="96"/>
                  </a:lnTo>
                  <a:lnTo>
                    <a:pt x="696" y="96"/>
                  </a:lnTo>
                  <a:lnTo>
                    <a:pt x="702" y="96"/>
                  </a:lnTo>
                  <a:lnTo>
                    <a:pt x="708" y="96"/>
                  </a:lnTo>
                  <a:lnTo>
                    <a:pt x="714" y="90"/>
                  </a:lnTo>
                  <a:lnTo>
                    <a:pt x="708" y="84"/>
                  </a:lnTo>
                  <a:lnTo>
                    <a:pt x="714" y="78"/>
                  </a:lnTo>
                  <a:lnTo>
                    <a:pt x="714" y="72"/>
                  </a:lnTo>
                  <a:lnTo>
                    <a:pt x="726" y="66"/>
                  </a:lnTo>
                  <a:lnTo>
                    <a:pt x="732" y="66"/>
                  </a:lnTo>
                  <a:lnTo>
                    <a:pt x="738" y="66"/>
                  </a:lnTo>
                  <a:lnTo>
                    <a:pt x="744" y="60"/>
                  </a:lnTo>
                  <a:lnTo>
                    <a:pt x="750" y="60"/>
                  </a:lnTo>
                  <a:lnTo>
                    <a:pt x="756" y="54"/>
                  </a:lnTo>
                  <a:lnTo>
                    <a:pt x="762" y="54"/>
                  </a:lnTo>
                  <a:lnTo>
                    <a:pt x="768" y="54"/>
                  </a:lnTo>
                  <a:lnTo>
                    <a:pt x="774" y="42"/>
                  </a:lnTo>
                  <a:lnTo>
                    <a:pt x="780" y="42"/>
                  </a:lnTo>
                  <a:lnTo>
                    <a:pt x="786" y="36"/>
                  </a:lnTo>
                  <a:lnTo>
                    <a:pt x="792" y="30"/>
                  </a:lnTo>
                  <a:lnTo>
                    <a:pt x="804" y="18"/>
                  </a:lnTo>
                  <a:lnTo>
                    <a:pt x="810" y="12"/>
                  </a:lnTo>
                  <a:lnTo>
                    <a:pt x="816" y="12"/>
                  </a:lnTo>
                  <a:lnTo>
                    <a:pt x="828" y="12"/>
                  </a:lnTo>
                  <a:lnTo>
                    <a:pt x="834" y="6"/>
                  </a:lnTo>
                  <a:lnTo>
                    <a:pt x="852" y="6"/>
                  </a:lnTo>
                  <a:lnTo>
                    <a:pt x="852" y="0"/>
                  </a:lnTo>
                  <a:lnTo>
                    <a:pt x="864" y="12"/>
                  </a:lnTo>
                  <a:lnTo>
                    <a:pt x="876" y="36"/>
                  </a:lnTo>
                  <a:lnTo>
                    <a:pt x="882" y="48"/>
                  </a:lnTo>
                  <a:lnTo>
                    <a:pt x="888" y="60"/>
                  </a:lnTo>
                  <a:lnTo>
                    <a:pt x="888" y="72"/>
                  </a:lnTo>
                  <a:lnTo>
                    <a:pt x="894" y="84"/>
                  </a:lnTo>
                  <a:lnTo>
                    <a:pt x="882" y="102"/>
                  </a:lnTo>
                  <a:lnTo>
                    <a:pt x="882" y="120"/>
                  </a:lnTo>
                  <a:lnTo>
                    <a:pt x="882" y="126"/>
                  </a:lnTo>
                  <a:lnTo>
                    <a:pt x="882" y="13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s-PE" sz="825"/>
            </a:p>
          </p:txBody>
        </p:sp>
        <p:sp>
          <p:nvSpPr>
            <p:cNvPr id="48" name="Freeform 346" descr="30%"/>
            <p:cNvSpPr>
              <a:spLocks/>
            </p:cNvSpPr>
            <p:nvPr/>
          </p:nvSpPr>
          <p:spPr bwMode="auto">
            <a:xfrm>
              <a:off x="2956" y="1099"/>
              <a:ext cx="830" cy="884"/>
            </a:xfrm>
            <a:custGeom>
              <a:avLst/>
              <a:gdLst>
                <a:gd name="T0" fmla="*/ 162 w 624"/>
                <a:gd name="T1" fmla="*/ 12 h 666"/>
                <a:gd name="T2" fmla="*/ 192 w 624"/>
                <a:gd name="T3" fmla="*/ 24 h 666"/>
                <a:gd name="T4" fmla="*/ 222 w 624"/>
                <a:gd name="T5" fmla="*/ 30 h 666"/>
                <a:gd name="T6" fmla="*/ 270 w 624"/>
                <a:gd name="T7" fmla="*/ 30 h 666"/>
                <a:gd name="T8" fmla="*/ 306 w 624"/>
                <a:gd name="T9" fmla="*/ 48 h 666"/>
                <a:gd name="T10" fmla="*/ 342 w 624"/>
                <a:gd name="T11" fmla="*/ 60 h 666"/>
                <a:gd name="T12" fmla="*/ 360 w 624"/>
                <a:gd name="T13" fmla="*/ 84 h 666"/>
                <a:gd name="T14" fmla="*/ 366 w 624"/>
                <a:gd name="T15" fmla="*/ 102 h 666"/>
                <a:gd name="T16" fmla="*/ 390 w 624"/>
                <a:gd name="T17" fmla="*/ 90 h 666"/>
                <a:gd name="T18" fmla="*/ 414 w 624"/>
                <a:gd name="T19" fmla="*/ 84 h 666"/>
                <a:gd name="T20" fmla="*/ 444 w 624"/>
                <a:gd name="T21" fmla="*/ 96 h 666"/>
                <a:gd name="T22" fmla="*/ 474 w 624"/>
                <a:gd name="T23" fmla="*/ 126 h 666"/>
                <a:gd name="T24" fmla="*/ 510 w 624"/>
                <a:gd name="T25" fmla="*/ 144 h 666"/>
                <a:gd name="T26" fmla="*/ 540 w 624"/>
                <a:gd name="T27" fmla="*/ 168 h 666"/>
                <a:gd name="T28" fmla="*/ 552 w 624"/>
                <a:gd name="T29" fmla="*/ 174 h 666"/>
                <a:gd name="T30" fmla="*/ 564 w 624"/>
                <a:gd name="T31" fmla="*/ 174 h 666"/>
                <a:gd name="T32" fmla="*/ 576 w 624"/>
                <a:gd name="T33" fmla="*/ 204 h 666"/>
                <a:gd name="T34" fmla="*/ 606 w 624"/>
                <a:gd name="T35" fmla="*/ 216 h 666"/>
                <a:gd name="T36" fmla="*/ 606 w 624"/>
                <a:gd name="T37" fmla="*/ 246 h 666"/>
                <a:gd name="T38" fmla="*/ 618 w 624"/>
                <a:gd name="T39" fmla="*/ 264 h 666"/>
                <a:gd name="T40" fmla="*/ 618 w 624"/>
                <a:gd name="T41" fmla="*/ 300 h 666"/>
                <a:gd name="T42" fmla="*/ 606 w 624"/>
                <a:gd name="T43" fmla="*/ 324 h 666"/>
                <a:gd name="T44" fmla="*/ 612 w 624"/>
                <a:gd name="T45" fmla="*/ 354 h 666"/>
                <a:gd name="T46" fmla="*/ 606 w 624"/>
                <a:gd name="T47" fmla="*/ 384 h 666"/>
                <a:gd name="T48" fmla="*/ 612 w 624"/>
                <a:gd name="T49" fmla="*/ 450 h 666"/>
                <a:gd name="T50" fmla="*/ 618 w 624"/>
                <a:gd name="T51" fmla="*/ 492 h 666"/>
                <a:gd name="T52" fmla="*/ 606 w 624"/>
                <a:gd name="T53" fmla="*/ 516 h 666"/>
                <a:gd name="T54" fmla="*/ 612 w 624"/>
                <a:gd name="T55" fmla="*/ 564 h 666"/>
                <a:gd name="T56" fmla="*/ 612 w 624"/>
                <a:gd name="T57" fmla="*/ 600 h 666"/>
                <a:gd name="T58" fmla="*/ 588 w 624"/>
                <a:gd name="T59" fmla="*/ 648 h 666"/>
                <a:gd name="T60" fmla="*/ 582 w 624"/>
                <a:gd name="T61" fmla="*/ 654 h 666"/>
                <a:gd name="T62" fmla="*/ 564 w 624"/>
                <a:gd name="T63" fmla="*/ 642 h 666"/>
                <a:gd name="T64" fmla="*/ 582 w 624"/>
                <a:gd name="T65" fmla="*/ 630 h 666"/>
                <a:gd name="T66" fmla="*/ 570 w 624"/>
                <a:gd name="T67" fmla="*/ 582 h 666"/>
                <a:gd name="T68" fmla="*/ 558 w 624"/>
                <a:gd name="T69" fmla="*/ 540 h 666"/>
                <a:gd name="T70" fmla="*/ 534 w 624"/>
                <a:gd name="T71" fmla="*/ 504 h 666"/>
                <a:gd name="T72" fmla="*/ 516 w 624"/>
                <a:gd name="T73" fmla="*/ 462 h 666"/>
                <a:gd name="T74" fmla="*/ 516 w 624"/>
                <a:gd name="T75" fmla="*/ 426 h 666"/>
                <a:gd name="T76" fmla="*/ 480 w 624"/>
                <a:gd name="T77" fmla="*/ 396 h 666"/>
                <a:gd name="T78" fmla="*/ 450 w 624"/>
                <a:gd name="T79" fmla="*/ 336 h 666"/>
                <a:gd name="T80" fmla="*/ 420 w 624"/>
                <a:gd name="T81" fmla="*/ 306 h 666"/>
                <a:gd name="T82" fmla="*/ 402 w 624"/>
                <a:gd name="T83" fmla="*/ 294 h 666"/>
                <a:gd name="T84" fmla="*/ 378 w 624"/>
                <a:gd name="T85" fmla="*/ 276 h 666"/>
                <a:gd name="T86" fmla="*/ 342 w 624"/>
                <a:gd name="T87" fmla="*/ 282 h 666"/>
                <a:gd name="T88" fmla="*/ 288 w 624"/>
                <a:gd name="T89" fmla="*/ 282 h 666"/>
                <a:gd name="T90" fmla="*/ 252 w 624"/>
                <a:gd name="T91" fmla="*/ 288 h 666"/>
                <a:gd name="T92" fmla="*/ 210 w 624"/>
                <a:gd name="T93" fmla="*/ 282 h 666"/>
                <a:gd name="T94" fmla="*/ 168 w 624"/>
                <a:gd name="T95" fmla="*/ 252 h 666"/>
                <a:gd name="T96" fmla="*/ 150 w 624"/>
                <a:gd name="T97" fmla="*/ 234 h 666"/>
                <a:gd name="T98" fmla="*/ 120 w 624"/>
                <a:gd name="T99" fmla="*/ 234 h 666"/>
                <a:gd name="T100" fmla="*/ 96 w 624"/>
                <a:gd name="T101" fmla="*/ 192 h 666"/>
                <a:gd name="T102" fmla="*/ 96 w 624"/>
                <a:gd name="T103" fmla="*/ 138 h 666"/>
                <a:gd name="T104" fmla="*/ 54 w 624"/>
                <a:gd name="T105" fmla="*/ 78 h 666"/>
                <a:gd name="T106" fmla="*/ 60 w 624"/>
                <a:gd name="T107" fmla="*/ 60 h 666"/>
                <a:gd name="T108" fmla="*/ 84 w 624"/>
                <a:gd name="T109" fmla="*/ 54 h 666"/>
                <a:gd name="T110" fmla="*/ 54 w 624"/>
                <a:gd name="T111" fmla="*/ 18 h 666"/>
                <a:gd name="T112" fmla="*/ 0 w 624"/>
                <a:gd name="T113" fmla="*/ 0 h 6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24"/>
                <a:gd name="T172" fmla="*/ 0 h 666"/>
                <a:gd name="T173" fmla="*/ 624 w 624"/>
                <a:gd name="T174" fmla="*/ 666 h 6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24" h="666">
                  <a:moveTo>
                    <a:pt x="0" y="0"/>
                  </a:moveTo>
                  <a:lnTo>
                    <a:pt x="6" y="0"/>
                  </a:lnTo>
                  <a:lnTo>
                    <a:pt x="150" y="12"/>
                  </a:lnTo>
                  <a:lnTo>
                    <a:pt x="162" y="12"/>
                  </a:lnTo>
                  <a:lnTo>
                    <a:pt x="174" y="12"/>
                  </a:lnTo>
                  <a:lnTo>
                    <a:pt x="180" y="12"/>
                  </a:lnTo>
                  <a:lnTo>
                    <a:pt x="186" y="24"/>
                  </a:lnTo>
                  <a:lnTo>
                    <a:pt x="192" y="24"/>
                  </a:lnTo>
                  <a:lnTo>
                    <a:pt x="198" y="18"/>
                  </a:lnTo>
                  <a:lnTo>
                    <a:pt x="204" y="18"/>
                  </a:lnTo>
                  <a:lnTo>
                    <a:pt x="216" y="30"/>
                  </a:lnTo>
                  <a:lnTo>
                    <a:pt x="222" y="30"/>
                  </a:lnTo>
                  <a:lnTo>
                    <a:pt x="234" y="30"/>
                  </a:lnTo>
                  <a:lnTo>
                    <a:pt x="252" y="24"/>
                  </a:lnTo>
                  <a:lnTo>
                    <a:pt x="264" y="30"/>
                  </a:lnTo>
                  <a:lnTo>
                    <a:pt x="270" y="30"/>
                  </a:lnTo>
                  <a:lnTo>
                    <a:pt x="276" y="36"/>
                  </a:lnTo>
                  <a:lnTo>
                    <a:pt x="288" y="42"/>
                  </a:lnTo>
                  <a:lnTo>
                    <a:pt x="300" y="48"/>
                  </a:lnTo>
                  <a:lnTo>
                    <a:pt x="306" y="48"/>
                  </a:lnTo>
                  <a:lnTo>
                    <a:pt x="312" y="60"/>
                  </a:lnTo>
                  <a:lnTo>
                    <a:pt x="318" y="54"/>
                  </a:lnTo>
                  <a:lnTo>
                    <a:pt x="330" y="60"/>
                  </a:lnTo>
                  <a:lnTo>
                    <a:pt x="342" y="60"/>
                  </a:lnTo>
                  <a:lnTo>
                    <a:pt x="342" y="66"/>
                  </a:lnTo>
                  <a:lnTo>
                    <a:pt x="342" y="72"/>
                  </a:lnTo>
                  <a:lnTo>
                    <a:pt x="348" y="78"/>
                  </a:lnTo>
                  <a:lnTo>
                    <a:pt x="360" y="84"/>
                  </a:lnTo>
                  <a:lnTo>
                    <a:pt x="354" y="90"/>
                  </a:lnTo>
                  <a:lnTo>
                    <a:pt x="354" y="96"/>
                  </a:lnTo>
                  <a:lnTo>
                    <a:pt x="360" y="102"/>
                  </a:lnTo>
                  <a:lnTo>
                    <a:pt x="366" y="102"/>
                  </a:lnTo>
                  <a:lnTo>
                    <a:pt x="372" y="102"/>
                  </a:lnTo>
                  <a:lnTo>
                    <a:pt x="384" y="102"/>
                  </a:lnTo>
                  <a:lnTo>
                    <a:pt x="384" y="96"/>
                  </a:lnTo>
                  <a:lnTo>
                    <a:pt x="390" y="90"/>
                  </a:lnTo>
                  <a:lnTo>
                    <a:pt x="396" y="90"/>
                  </a:lnTo>
                  <a:lnTo>
                    <a:pt x="402" y="90"/>
                  </a:lnTo>
                  <a:lnTo>
                    <a:pt x="408" y="84"/>
                  </a:lnTo>
                  <a:lnTo>
                    <a:pt x="414" y="84"/>
                  </a:lnTo>
                  <a:lnTo>
                    <a:pt x="420" y="84"/>
                  </a:lnTo>
                  <a:lnTo>
                    <a:pt x="426" y="90"/>
                  </a:lnTo>
                  <a:lnTo>
                    <a:pt x="438" y="90"/>
                  </a:lnTo>
                  <a:lnTo>
                    <a:pt x="444" y="96"/>
                  </a:lnTo>
                  <a:lnTo>
                    <a:pt x="450" y="102"/>
                  </a:lnTo>
                  <a:lnTo>
                    <a:pt x="462" y="108"/>
                  </a:lnTo>
                  <a:lnTo>
                    <a:pt x="462" y="120"/>
                  </a:lnTo>
                  <a:lnTo>
                    <a:pt x="474" y="126"/>
                  </a:lnTo>
                  <a:lnTo>
                    <a:pt x="480" y="132"/>
                  </a:lnTo>
                  <a:lnTo>
                    <a:pt x="486" y="138"/>
                  </a:lnTo>
                  <a:lnTo>
                    <a:pt x="498" y="138"/>
                  </a:lnTo>
                  <a:lnTo>
                    <a:pt x="510" y="144"/>
                  </a:lnTo>
                  <a:lnTo>
                    <a:pt x="516" y="144"/>
                  </a:lnTo>
                  <a:lnTo>
                    <a:pt x="522" y="150"/>
                  </a:lnTo>
                  <a:lnTo>
                    <a:pt x="534" y="156"/>
                  </a:lnTo>
                  <a:lnTo>
                    <a:pt x="540" y="168"/>
                  </a:lnTo>
                  <a:lnTo>
                    <a:pt x="540" y="174"/>
                  </a:lnTo>
                  <a:lnTo>
                    <a:pt x="546" y="180"/>
                  </a:lnTo>
                  <a:lnTo>
                    <a:pt x="552" y="180"/>
                  </a:lnTo>
                  <a:lnTo>
                    <a:pt x="552" y="174"/>
                  </a:lnTo>
                  <a:lnTo>
                    <a:pt x="558" y="174"/>
                  </a:lnTo>
                  <a:lnTo>
                    <a:pt x="558" y="168"/>
                  </a:lnTo>
                  <a:lnTo>
                    <a:pt x="558" y="174"/>
                  </a:lnTo>
                  <a:lnTo>
                    <a:pt x="564" y="174"/>
                  </a:lnTo>
                  <a:lnTo>
                    <a:pt x="564" y="186"/>
                  </a:lnTo>
                  <a:lnTo>
                    <a:pt x="564" y="192"/>
                  </a:lnTo>
                  <a:lnTo>
                    <a:pt x="570" y="198"/>
                  </a:lnTo>
                  <a:lnTo>
                    <a:pt x="576" y="204"/>
                  </a:lnTo>
                  <a:lnTo>
                    <a:pt x="582" y="204"/>
                  </a:lnTo>
                  <a:lnTo>
                    <a:pt x="588" y="210"/>
                  </a:lnTo>
                  <a:lnTo>
                    <a:pt x="600" y="210"/>
                  </a:lnTo>
                  <a:lnTo>
                    <a:pt x="606" y="216"/>
                  </a:lnTo>
                  <a:lnTo>
                    <a:pt x="606" y="222"/>
                  </a:lnTo>
                  <a:lnTo>
                    <a:pt x="600" y="222"/>
                  </a:lnTo>
                  <a:lnTo>
                    <a:pt x="606" y="228"/>
                  </a:lnTo>
                  <a:lnTo>
                    <a:pt x="606" y="246"/>
                  </a:lnTo>
                  <a:lnTo>
                    <a:pt x="612" y="246"/>
                  </a:lnTo>
                  <a:lnTo>
                    <a:pt x="612" y="252"/>
                  </a:lnTo>
                  <a:lnTo>
                    <a:pt x="618" y="258"/>
                  </a:lnTo>
                  <a:lnTo>
                    <a:pt x="618" y="264"/>
                  </a:lnTo>
                  <a:lnTo>
                    <a:pt x="624" y="270"/>
                  </a:lnTo>
                  <a:lnTo>
                    <a:pt x="624" y="276"/>
                  </a:lnTo>
                  <a:lnTo>
                    <a:pt x="624" y="288"/>
                  </a:lnTo>
                  <a:lnTo>
                    <a:pt x="618" y="300"/>
                  </a:lnTo>
                  <a:lnTo>
                    <a:pt x="618" y="306"/>
                  </a:lnTo>
                  <a:lnTo>
                    <a:pt x="618" y="312"/>
                  </a:lnTo>
                  <a:lnTo>
                    <a:pt x="612" y="318"/>
                  </a:lnTo>
                  <a:lnTo>
                    <a:pt x="606" y="324"/>
                  </a:lnTo>
                  <a:lnTo>
                    <a:pt x="606" y="330"/>
                  </a:lnTo>
                  <a:lnTo>
                    <a:pt x="612" y="336"/>
                  </a:lnTo>
                  <a:lnTo>
                    <a:pt x="612" y="348"/>
                  </a:lnTo>
                  <a:lnTo>
                    <a:pt x="612" y="354"/>
                  </a:lnTo>
                  <a:lnTo>
                    <a:pt x="612" y="360"/>
                  </a:lnTo>
                  <a:lnTo>
                    <a:pt x="606" y="366"/>
                  </a:lnTo>
                  <a:lnTo>
                    <a:pt x="606" y="372"/>
                  </a:lnTo>
                  <a:lnTo>
                    <a:pt x="606" y="384"/>
                  </a:lnTo>
                  <a:lnTo>
                    <a:pt x="606" y="402"/>
                  </a:lnTo>
                  <a:lnTo>
                    <a:pt x="618" y="432"/>
                  </a:lnTo>
                  <a:lnTo>
                    <a:pt x="612" y="438"/>
                  </a:lnTo>
                  <a:lnTo>
                    <a:pt x="612" y="450"/>
                  </a:lnTo>
                  <a:lnTo>
                    <a:pt x="612" y="462"/>
                  </a:lnTo>
                  <a:lnTo>
                    <a:pt x="612" y="474"/>
                  </a:lnTo>
                  <a:lnTo>
                    <a:pt x="612" y="480"/>
                  </a:lnTo>
                  <a:lnTo>
                    <a:pt x="618" y="492"/>
                  </a:lnTo>
                  <a:lnTo>
                    <a:pt x="618" y="498"/>
                  </a:lnTo>
                  <a:lnTo>
                    <a:pt x="612" y="504"/>
                  </a:lnTo>
                  <a:lnTo>
                    <a:pt x="612" y="516"/>
                  </a:lnTo>
                  <a:lnTo>
                    <a:pt x="606" y="516"/>
                  </a:lnTo>
                  <a:lnTo>
                    <a:pt x="606" y="534"/>
                  </a:lnTo>
                  <a:lnTo>
                    <a:pt x="600" y="540"/>
                  </a:lnTo>
                  <a:lnTo>
                    <a:pt x="600" y="546"/>
                  </a:lnTo>
                  <a:lnTo>
                    <a:pt x="612" y="564"/>
                  </a:lnTo>
                  <a:lnTo>
                    <a:pt x="612" y="570"/>
                  </a:lnTo>
                  <a:lnTo>
                    <a:pt x="612" y="582"/>
                  </a:lnTo>
                  <a:lnTo>
                    <a:pt x="612" y="588"/>
                  </a:lnTo>
                  <a:lnTo>
                    <a:pt x="612" y="600"/>
                  </a:lnTo>
                  <a:lnTo>
                    <a:pt x="612" y="606"/>
                  </a:lnTo>
                  <a:lnTo>
                    <a:pt x="600" y="624"/>
                  </a:lnTo>
                  <a:lnTo>
                    <a:pt x="594" y="636"/>
                  </a:lnTo>
                  <a:lnTo>
                    <a:pt x="588" y="648"/>
                  </a:lnTo>
                  <a:lnTo>
                    <a:pt x="588" y="660"/>
                  </a:lnTo>
                  <a:lnTo>
                    <a:pt x="588" y="666"/>
                  </a:lnTo>
                  <a:lnTo>
                    <a:pt x="582" y="660"/>
                  </a:lnTo>
                  <a:lnTo>
                    <a:pt x="582" y="654"/>
                  </a:lnTo>
                  <a:lnTo>
                    <a:pt x="564" y="660"/>
                  </a:lnTo>
                  <a:lnTo>
                    <a:pt x="564" y="654"/>
                  </a:lnTo>
                  <a:lnTo>
                    <a:pt x="564" y="648"/>
                  </a:lnTo>
                  <a:lnTo>
                    <a:pt x="564" y="642"/>
                  </a:lnTo>
                  <a:lnTo>
                    <a:pt x="570" y="642"/>
                  </a:lnTo>
                  <a:lnTo>
                    <a:pt x="576" y="636"/>
                  </a:lnTo>
                  <a:lnTo>
                    <a:pt x="576" y="630"/>
                  </a:lnTo>
                  <a:lnTo>
                    <a:pt x="582" y="630"/>
                  </a:lnTo>
                  <a:lnTo>
                    <a:pt x="582" y="624"/>
                  </a:lnTo>
                  <a:lnTo>
                    <a:pt x="582" y="606"/>
                  </a:lnTo>
                  <a:lnTo>
                    <a:pt x="576" y="582"/>
                  </a:lnTo>
                  <a:lnTo>
                    <a:pt x="570" y="582"/>
                  </a:lnTo>
                  <a:lnTo>
                    <a:pt x="558" y="570"/>
                  </a:lnTo>
                  <a:lnTo>
                    <a:pt x="558" y="564"/>
                  </a:lnTo>
                  <a:lnTo>
                    <a:pt x="558" y="558"/>
                  </a:lnTo>
                  <a:lnTo>
                    <a:pt x="558" y="540"/>
                  </a:lnTo>
                  <a:lnTo>
                    <a:pt x="558" y="528"/>
                  </a:lnTo>
                  <a:lnTo>
                    <a:pt x="558" y="522"/>
                  </a:lnTo>
                  <a:lnTo>
                    <a:pt x="546" y="510"/>
                  </a:lnTo>
                  <a:lnTo>
                    <a:pt x="534" y="504"/>
                  </a:lnTo>
                  <a:lnTo>
                    <a:pt x="534" y="498"/>
                  </a:lnTo>
                  <a:lnTo>
                    <a:pt x="528" y="486"/>
                  </a:lnTo>
                  <a:lnTo>
                    <a:pt x="522" y="468"/>
                  </a:lnTo>
                  <a:lnTo>
                    <a:pt x="516" y="462"/>
                  </a:lnTo>
                  <a:lnTo>
                    <a:pt x="516" y="450"/>
                  </a:lnTo>
                  <a:lnTo>
                    <a:pt x="516" y="444"/>
                  </a:lnTo>
                  <a:lnTo>
                    <a:pt x="516" y="432"/>
                  </a:lnTo>
                  <a:lnTo>
                    <a:pt x="516" y="426"/>
                  </a:lnTo>
                  <a:lnTo>
                    <a:pt x="510" y="420"/>
                  </a:lnTo>
                  <a:lnTo>
                    <a:pt x="492" y="408"/>
                  </a:lnTo>
                  <a:lnTo>
                    <a:pt x="486" y="402"/>
                  </a:lnTo>
                  <a:lnTo>
                    <a:pt x="480" y="396"/>
                  </a:lnTo>
                  <a:lnTo>
                    <a:pt x="462" y="360"/>
                  </a:lnTo>
                  <a:lnTo>
                    <a:pt x="456" y="354"/>
                  </a:lnTo>
                  <a:lnTo>
                    <a:pt x="450" y="342"/>
                  </a:lnTo>
                  <a:lnTo>
                    <a:pt x="450" y="336"/>
                  </a:lnTo>
                  <a:lnTo>
                    <a:pt x="450" y="324"/>
                  </a:lnTo>
                  <a:lnTo>
                    <a:pt x="444" y="324"/>
                  </a:lnTo>
                  <a:lnTo>
                    <a:pt x="432" y="312"/>
                  </a:lnTo>
                  <a:lnTo>
                    <a:pt x="420" y="306"/>
                  </a:lnTo>
                  <a:lnTo>
                    <a:pt x="414" y="300"/>
                  </a:lnTo>
                  <a:lnTo>
                    <a:pt x="408" y="300"/>
                  </a:lnTo>
                  <a:lnTo>
                    <a:pt x="402" y="300"/>
                  </a:lnTo>
                  <a:lnTo>
                    <a:pt x="402" y="294"/>
                  </a:lnTo>
                  <a:lnTo>
                    <a:pt x="390" y="288"/>
                  </a:lnTo>
                  <a:lnTo>
                    <a:pt x="390" y="282"/>
                  </a:lnTo>
                  <a:lnTo>
                    <a:pt x="384" y="276"/>
                  </a:lnTo>
                  <a:lnTo>
                    <a:pt x="378" y="276"/>
                  </a:lnTo>
                  <a:lnTo>
                    <a:pt x="366" y="276"/>
                  </a:lnTo>
                  <a:lnTo>
                    <a:pt x="354" y="276"/>
                  </a:lnTo>
                  <a:lnTo>
                    <a:pt x="348" y="282"/>
                  </a:lnTo>
                  <a:lnTo>
                    <a:pt x="342" y="282"/>
                  </a:lnTo>
                  <a:lnTo>
                    <a:pt x="318" y="282"/>
                  </a:lnTo>
                  <a:lnTo>
                    <a:pt x="306" y="282"/>
                  </a:lnTo>
                  <a:lnTo>
                    <a:pt x="294" y="282"/>
                  </a:lnTo>
                  <a:lnTo>
                    <a:pt x="288" y="282"/>
                  </a:lnTo>
                  <a:lnTo>
                    <a:pt x="276" y="288"/>
                  </a:lnTo>
                  <a:lnTo>
                    <a:pt x="270" y="288"/>
                  </a:lnTo>
                  <a:lnTo>
                    <a:pt x="258" y="288"/>
                  </a:lnTo>
                  <a:lnTo>
                    <a:pt x="252" y="288"/>
                  </a:lnTo>
                  <a:lnTo>
                    <a:pt x="246" y="294"/>
                  </a:lnTo>
                  <a:lnTo>
                    <a:pt x="228" y="288"/>
                  </a:lnTo>
                  <a:lnTo>
                    <a:pt x="216" y="288"/>
                  </a:lnTo>
                  <a:lnTo>
                    <a:pt x="210" y="282"/>
                  </a:lnTo>
                  <a:lnTo>
                    <a:pt x="192" y="270"/>
                  </a:lnTo>
                  <a:lnTo>
                    <a:pt x="186" y="264"/>
                  </a:lnTo>
                  <a:lnTo>
                    <a:pt x="174" y="264"/>
                  </a:lnTo>
                  <a:lnTo>
                    <a:pt x="168" y="252"/>
                  </a:lnTo>
                  <a:lnTo>
                    <a:pt x="162" y="252"/>
                  </a:lnTo>
                  <a:lnTo>
                    <a:pt x="156" y="246"/>
                  </a:lnTo>
                  <a:lnTo>
                    <a:pt x="156" y="240"/>
                  </a:lnTo>
                  <a:lnTo>
                    <a:pt x="150" y="234"/>
                  </a:lnTo>
                  <a:lnTo>
                    <a:pt x="144" y="234"/>
                  </a:lnTo>
                  <a:lnTo>
                    <a:pt x="138" y="234"/>
                  </a:lnTo>
                  <a:lnTo>
                    <a:pt x="132" y="240"/>
                  </a:lnTo>
                  <a:lnTo>
                    <a:pt x="120" y="234"/>
                  </a:lnTo>
                  <a:lnTo>
                    <a:pt x="96" y="228"/>
                  </a:lnTo>
                  <a:lnTo>
                    <a:pt x="96" y="216"/>
                  </a:lnTo>
                  <a:lnTo>
                    <a:pt x="96" y="210"/>
                  </a:lnTo>
                  <a:lnTo>
                    <a:pt x="96" y="192"/>
                  </a:lnTo>
                  <a:lnTo>
                    <a:pt x="108" y="174"/>
                  </a:lnTo>
                  <a:lnTo>
                    <a:pt x="102" y="162"/>
                  </a:lnTo>
                  <a:lnTo>
                    <a:pt x="102" y="150"/>
                  </a:lnTo>
                  <a:lnTo>
                    <a:pt x="96" y="138"/>
                  </a:lnTo>
                  <a:lnTo>
                    <a:pt x="90" y="126"/>
                  </a:lnTo>
                  <a:lnTo>
                    <a:pt x="78" y="102"/>
                  </a:lnTo>
                  <a:lnTo>
                    <a:pt x="66" y="90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54" y="66"/>
                  </a:lnTo>
                  <a:lnTo>
                    <a:pt x="54" y="60"/>
                  </a:lnTo>
                  <a:lnTo>
                    <a:pt x="60" y="60"/>
                  </a:lnTo>
                  <a:lnTo>
                    <a:pt x="72" y="60"/>
                  </a:lnTo>
                  <a:lnTo>
                    <a:pt x="78" y="60"/>
                  </a:lnTo>
                  <a:lnTo>
                    <a:pt x="78" y="54"/>
                  </a:lnTo>
                  <a:lnTo>
                    <a:pt x="84" y="54"/>
                  </a:lnTo>
                  <a:lnTo>
                    <a:pt x="78" y="48"/>
                  </a:lnTo>
                  <a:lnTo>
                    <a:pt x="72" y="30"/>
                  </a:lnTo>
                  <a:lnTo>
                    <a:pt x="66" y="24"/>
                  </a:lnTo>
                  <a:lnTo>
                    <a:pt x="54" y="18"/>
                  </a:lnTo>
                  <a:lnTo>
                    <a:pt x="36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s-PE" sz="825"/>
            </a:p>
          </p:txBody>
        </p:sp>
        <p:sp>
          <p:nvSpPr>
            <p:cNvPr id="49" name="Freeform 347"/>
            <p:cNvSpPr>
              <a:spLocks/>
            </p:cNvSpPr>
            <p:nvPr/>
          </p:nvSpPr>
          <p:spPr bwMode="auto">
            <a:xfrm>
              <a:off x="383" y="2239"/>
              <a:ext cx="2312" cy="1972"/>
            </a:xfrm>
            <a:custGeom>
              <a:avLst/>
              <a:gdLst/>
              <a:ahLst/>
              <a:cxnLst>
                <a:cxn ang="0">
                  <a:pos x="114" y="1272"/>
                </a:cxn>
                <a:cxn ang="0">
                  <a:pos x="204" y="1242"/>
                </a:cxn>
                <a:cxn ang="0">
                  <a:pos x="252" y="1182"/>
                </a:cxn>
                <a:cxn ang="0">
                  <a:pos x="324" y="1182"/>
                </a:cxn>
                <a:cxn ang="0">
                  <a:pos x="420" y="1152"/>
                </a:cxn>
                <a:cxn ang="0">
                  <a:pos x="510" y="1134"/>
                </a:cxn>
                <a:cxn ang="0">
                  <a:pos x="480" y="1068"/>
                </a:cxn>
                <a:cxn ang="0">
                  <a:pos x="540" y="1008"/>
                </a:cxn>
                <a:cxn ang="0">
                  <a:pos x="612" y="936"/>
                </a:cxn>
                <a:cxn ang="0">
                  <a:pos x="696" y="876"/>
                </a:cxn>
                <a:cxn ang="0">
                  <a:pos x="786" y="810"/>
                </a:cxn>
                <a:cxn ang="0">
                  <a:pos x="864" y="762"/>
                </a:cxn>
                <a:cxn ang="0">
                  <a:pos x="912" y="720"/>
                </a:cxn>
                <a:cxn ang="0">
                  <a:pos x="960" y="642"/>
                </a:cxn>
                <a:cxn ang="0">
                  <a:pos x="984" y="558"/>
                </a:cxn>
                <a:cxn ang="0">
                  <a:pos x="1020" y="450"/>
                </a:cxn>
                <a:cxn ang="0">
                  <a:pos x="1116" y="378"/>
                </a:cxn>
                <a:cxn ang="0">
                  <a:pos x="1176" y="312"/>
                </a:cxn>
                <a:cxn ang="0">
                  <a:pos x="1176" y="234"/>
                </a:cxn>
                <a:cxn ang="0">
                  <a:pos x="1122" y="126"/>
                </a:cxn>
                <a:cxn ang="0">
                  <a:pos x="1104" y="60"/>
                </a:cxn>
                <a:cxn ang="0">
                  <a:pos x="1122" y="12"/>
                </a:cxn>
                <a:cxn ang="0">
                  <a:pos x="1242" y="48"/>
                </a:cxn>
                <a:cxn ang="0">
                  <a:pos x="1350" y="0"/>
                </a:cxn>
                <a:cxn ang="0">
                  <a:pos x="1458" y="42"/>
                </a:cxn>
                <a:cxn ang="0">
                  <a:pos x="1566" y="54"/>
                </a:cxn>
                <a:cxn ang="0">
                  <a:pos x="1632" y="96"/>
                </a:cxn>
                <a:cxn ang="0">
                  <a:pos x="1614" y="186"/>
                </a:cxn>
                <a:cxn ang="0">
                  <a:pos x="1620" y="276"/>
                </a:cxn>
                <a:cxn ang="0">
                  <a:pos x="1692" y="330"/>
                </a:cxn>
                <a:cxn ang="0">
                  <a:pos x="1674" y="438"/>
                </a:cxn>
                <a:cxn ang="0">
                  <a:pos x="1680" y="546"/>
                </a:cxn>
                <a:cxn ang="0">
                  <a:pos x="1692" y="630"/>
                </a:cxn>
                <a:cxn ang="0">
                  <a:pos x="1734" y="738"/>
                </a:cxn>
                <a:cxn ang="0">
                  <a:pos x="1710" y="774"/>
                </a:cxn>
                <a:cxn ang="0">
                  <a:pos x="1620" y="804"/>
                </a:cxn>
                <a:cxn ang="0">
                  <a:pos x="1578" y="876"/>
                </a:cxn>
                <a:cxn ang="0">
                  <a:pos x="1530" y="996"/>
                </a:cxn>
                <a:cxn ang="0">
                  <a:pos x="1524" y="1062"/>
                </a:cxn>
                <a:cxn ang="0">
                  <a:pos x="1476" y="1134"/>
                </a:cxn>
                <a:cxn ang="0">
                  <a:pos x="1464" y="1200"/>
                </a:cxn>
                <a:cxn ang="0">
                  <a:pos x="1404" y="1242"/>
                </a:cxn>
                <a:cxn ang="0">
                  <a:pos x="1356" y="1314"/>
                </a:cxn>
                <a:cxn ang="0">
                  <a:pos x="1260" y="1374"/>
                </a:cxn>
                <a:cxn ang="0">
                  <a:pos x="1200" y="1476"/>
                </a:cxn>
                <a:cxn ang="0">
                  <a:pos x="1134" y="1482"/>
                </a:cxn>
                <a:cxn ang="0">
                  <a:pos x="1092" y="1446"/>
                </a:cxn>
                <a:cxn ang="0">
                  <a:pos x="1032" y="1404"/>
                </a:cxn>
                <a:cxn ang="0">
                  <a:pos x="972" y="1410"/>
                </a:cxn>
                <a:cxn ang="0">
                  <a:pos x="912" y="1386"/>
                </a:cxn>
                <a:cxn ang="0">
                  <a:pos x="882" y="1356"/>
                </a:cxn>
                <a:cxn ang="0">
                  <a:pos x="840" y="1368"/>
                </a:cxn>
                <a:cxn ang="0">
                  <a:pos x="786" y="1356"/>
                </a:cxn>
                <a:cxn ang="0">
                  <a:pos x="720" y="1350"/>
                </a:cxn>
                <a:cxn ang="0">
                  <a:pos x="660" y="1356"/>
                </a:cxn>
                <a:cxn ang="0">
                  <a:pos x="582" y="1362"/>
                </a:cxn>
                <a:cxn ang="0">
                  <a:pos x="474" y="1392"/>
                </a:cxn>
                <a:cxn ang="0">
                  <a:pos x="414" y="1392"/>
                </a:cxn>
                <a:cxn ang="0">
                  <a:pos x="324" y="1410"/>
                </a:cxn>
                <a:cxn ang="0">
                  <a:pos x="264" y="1380"/>
                </a:cxn>
                <a:cxn ang="0">
                  <a:pos x="144" y="1338"/>
                </a:cxn>
                <a:cxn ang="0">
                  <a:pos x="90" y="1326"/>
                </a:cxn>
              </a:cxnLst>
              <a:rect l="0" t="0" r="r" b="b"/>
              <a:pathLst>
                <a:path w="1740" h="1500">
                  <a:moveTo>
                    <a:pt x="0" y="1338"/>
                  </a:moveTo>
                  <a:lnTo>
                    <a:pt x="12" y="1332"/>
                  </a:lnTo>
                  <a:lnTo>
                    <a:pt x="30" y="1326"/>
                  </a:lnTo>
                  <a:lnTo>
                    <a:pt x="36" y="1320"/>
                  </a:lnTo>
                  <a:lnTo>
                    <a:pt x="42" y="1314"/>
                  </a:lnTo>
                  <a:lnTo>
                    <a:pt x="54" y="1308"/>
                  </a:lnTo>
                  <a:lnTo>
                    <a:pt x="60" y="1302"/>
                  </a:lnTo>
                  <a:lnTo>
                    <a:pt x="66" y="1296"/>
                  </a:lnTo>
                  <a:lnTo>
                    <a:pt x="96" y="1284"/>
                  </a:lnTo>
                  <a:lnTo>
                    <a:pt x="114" y="1272"/>
                  </a:lnTo>
                  <a:lnTo>
                    <a:pt x="120" y="1272"/>
                  </a:lnTo>
                  <a:lnTo>
                    <a:pt x="132" y="1266"/>
                  </a:lnTo>
                  <a:lnTo>
                    <a:pt x="144" y="1260"/>
                  </a:lnTo>
                  <a:lnTo>
                    <a:pt x="144" y="1254"/>
                  </a:lnTo>
                  <a:lnTo>
                    <a:pt x="156" y="1254"/>
                  </a:lnTo>
                  <a:lnTo>
                    <a:pt x="168" y="1254"/>
                  </a:lnTo>
                  <a:lnTo>
                    <a:pt x="174" y="1254"/>
                  </a:lnTo>
                  <a:lnTo>
                    <a:pt x="186" y="1248"/>
                  </a:lnTo>
                  <a:lnTo>
                    <a:pt x="192" y="1248"/>
                  </a:lnTo>
                  <a:lnTo>
                    <a:pt x="204" y="1242"/>
                  </a:lnTo>
                  <a:lnTo>
                    <a:pt x="216" y="1242"/>
                  </a:lnTo>
                  <a:lnTo>
                    <a:pt x="222" y="1236"/>
                  </a:lnTo>
                  <a:lnTo>
                    <a:pt x="228" y="1236"/>
                  </a:lnTo>
                  <a:lnTo>
                    <a:pt x="234" y="1230"/>
                  </a:lnTo>
                  <a:lnTo>
                    <a:pt x="234" y="1224"/>
                  </a:lnTo>
                  <a:lnTo>
                    <a:pt x="240" y="1212"/>
                  </a:lnTo>
                  <a:lnTo>
                    <a:pt x="240" y="1194"/>
                  </a:lnTo>
                  <a:lnTo>
                    <a:pt x="246" y="1188"/>
                  </a:lnTo>
                  <a:lnTo>
                    <a:pt x="246" y="1182"/>
                  </a:lnTo>
                  <a:lnTo>
                    <a:pt x="252" y="1182"/>
                  </a:lnTo>
                  <a:lnTo>
                    <a:pt x="258" y="1182"/>
                  </a:lnTo>
                  <a:lnTo>
                    <a:pt x="264" y="1182"/>
                  </a:lnTo>
                  <a:lnTo>
                    <a:pt x="264" y="1176"/>
                  </a:lnTo>
                  <a:lnTo>
                    <a:pt x="276" y="1176"/>
                  </a:lnTo>
                  <a:lnTo>
                    <a:pt x="282" y="1176"/>
                  </a:lnTo>
                  <a:lnTo>
                    <a:pt x="288" y="1176"/>
                  </a:lnTo>
                  <a:lnTo>
                    <a:pt x="306" y="1182"/>
                  </a:lnTo>
                  <a:lnTo>
                    <a:pt x="312" y="1182"/>
                  </a:lnTo>
                  <a:lnTo>
                    <a:pt x="318" y="1182"/>
                  </a:lnTo>
                  <a:lnTo>
                    <a:pt x="324" y="1182"/>
                  </a:lnTo>
                  <a:lnTo>
                    <a:pt x="336" y="1170"/>
                  </a:lnTo>
                  <a:lnTo>
                    <a:pt x="342" y="1170"/>
                  </a:lnTo>
                  <a:lnTo>
                    <a:pt x="348" y="1170"/>
                  </a:lnTo>
                  <a:lnTo>
                    <a:pt x="360" y="1170"/>
                  </a:lnTo>
                  <a:lnTo>
                    <a:pt x="372" y="1170"/>
                  </a:lnTo>
                  <a:lnTo>
                    <a:pt x="378" y="1170"/>
                  </a:lnTo>
                  <a:lnTo>
                    <a:pt x="390" y="1176"/>
                  </a:lnTo>
                  <a:lnTo>
                    <a:pt x="396" y="1170"/>
                  </a:lnTo>
                  <a:lnTo>
                    <a:pt x="414" y="1158"/>
                  </a:lnTo>
                  <a:lnTo>
                    <a:pt x="420" y="1152"/>
                  </a:lnTo>
                  <a:lnTo>
                    <a:pt x="426" y="1152"/>
                  </a:lnTo>
                  <a:lnTo>
                    <a:pt x="438" y="1158"/>
                  </a:lnTo>
                  <a:lnTo>
                    <a:pt x="444" y="1152"/>
                  </a:lnTo>
                  <a:lnTo>
                    <a:pt x="462" y="1140"/>
                  </a:lnTo>
                  <a:lnTo>
                    <a:pt x="468" y="1134"/>
                  </a:lnTo>
                  <a:lnTo>
                    <a:pt x="474" y="1134"/>
                  </a:lnTo>
                  <a:lnTo>
                    <a:pt x="480" y="1140"/>
                  </a:lnTo>
                  <a:lnTo>
                    <a:pt x="492" y="1140"/>
                  </a:lnTo>
                  <a:lnTo>
                    <a:pt x="504" y="1134"/>
                  </a:lnTo>
                  <a:lnTo>
                    <a:pt x="510" y="1134"/>
                  </a:lnTo>
                  <a:lnTo>
                    <a:pt x="516" y="1122"/>
                  </a:lnTo>
                  <a:lnTo>
                    <a:pt x="522" y="1116"/>
                  </a:lnTo>
                  <a:lnTo>
                    <a:pt x="528" y="1116"/>
                  </a:lnTo>
                  <a:lnTo>
                    <a:pt x="528" y="1110"/>
                  </a:lnTo>
                  <a:lnTo>
                    <a:pt x="516" y="1104"/>
                  </a:lnTo>
                  <a:lnTo>
                    <a:pt x="510" y="1104"/>
                  </a:lnTo>
                  <a:lnTo>
                    <a:pt x="492" y="1092"/>
                  </a:lnTo>
                  <a:lnTo>
                    <a:pt x="480" y="1080"/>
                  </a:lnTo>
                  <a:lnTo>
                    <a:pt x="480" y="1074"/>
                  </a:lnTo>
                  <a:lnTo>
                    <a:pt x="480" y="1068"/>
                  </a:lnTo>
                  <a:lnTo>
                    <a:pt x="486" y="1068"/>
                  </a:lnTo>
                  <a:lnTo>
                    <a:pt x="486" y="1062"/>
                  </a:lnTo>
                  <a:lnTo>
                    <a:pt x="492" y="1062"/>
                  </a:lnTo>
                  <a:lnTo>
                    <a:pt x="504" y="1062"/>
                  </a:lnTo>
                  <a:lnTo>
                    <a:pt x="510" y="1062"/>
                  </a:lnTo>
                  <a:lnTo>
                    <a:pt x="510" y="1056"/>
                  </a:lnTo>
                  <a:lnTo>
                    <a:pt x="516" y="1056"/>
                  </a:lnTo>
                  <a:lnTo>
                    <a:pt x="522" y="1038"/>
                  </a:lnTo>
                  <a:lnTo>
                    <a:pt x="528" y="1026"/>
                  </a:lnTo>
                  <a:lnTo>
                    <a:pt x="540" y="1008"/>
                  </a:lnTo>
                  <a:lnTo>
                    <a:pt x="540" y="996"/>
                  </a:lnTo>
                  <a:lnTo>
                    <a:pt x="552" y="984"/>
                  </a:lnTo>
                  <a:lnTo>
                    <a:pt x="558" y="972"/>
                  </a:lnTo>
                  <a:lnTo>
                    <a:pt x="564" y="966"/>
                  </a:lnTo>
                  <a:lnTo>
                    <a:pt x="576" y="960"/>
                  </a:lnTo>
                  <a:lnTo>
                    <a:pt x="582" y="966"/>
                  </a:lnTo>
                  <a:lnTo>
                    <a:pt x="588" y="960"/>
                  </a:lnTo>
                  <a:lnTo>
                    <a:pt x="588" y="954"/>
                  </a:lnTo>
                  <a:lnTo>
                    <a:pt x="594" y="942"/>
                  </a:lnTo>
                  <a:lnTo>
                    <a:pt x="612" y="936"/>
                  </a:lnTo>
                  <a:lnTo>
                    <a:pt x="618" y="930"/>
                  </a:lnTo>
                  <a:lnTo>
                    <a:pt x="624" y="924"/>
                  </a:lnTo>
                  <a:lnTo>
                    <a:pt x="636" y="924"/>
                  </a:lnTo>
                  <a:lnTo>
                    <a:pt x="648" y="912"/>
                  </a:lnTo>
                  <a:lnTo>
                    <a:pt x="660" y="912"/>
                  </a:lnTo>
                  <a:lnTo>
                    <a:pt x="672" y="894"/>
                  </a:lnTo>
                  <a:lnTo>
                    <a:pt x="678" y="894"/>
                  </a:lnTo>
                  <a:lnTo>
                    <a:pt x="684" y="882"/>
                  </a:lnTo>
                  <a:lnTo>
                    <a:pt x="690" y="876"/>
                  </a:lnTo>
                  <a:lnTo>
                    <a:pt x="696" y="876"/>
                  </a:lnTo>
                  <a:lnTo>
                    <a:pt x="702" y="876"/>
                  </a:lnTo>
                  <a:lnTo>
                    <a:pt x="714" y="870"/>
                  </a:lnTo>
                  <a:lnTo>
                    <a:pt x="732" y="852"/>
                  </a:lnTo>
                  <a:lnTo>
                    <a:pt x="732" y="846"/>
                  </a:lnTo>
                  <a:lnTo>
                    <a:pt x="738" y="846"/>
                  </a:lnTo>
                  <a:lnTo>
                    <a:pt x="744" y="846"/>
                  </a:lnTo>
                  <a:lnTo>
                    <a:pt x="750" y="840"/>
                  </a:lnTo>
                  <a:lnTo>
                    <a:pt x="750" y="834"/>
                  </a:lnTo>
                  <a:lnTo>
                    <a:pt x="762" y="828"/>
                  </a:lnTo>
                  <a:lnTo>
                    <a:pt x="786" y="810"/>
                  </a:lnTo>
                  <a:lnTo>
                    <a:pt x="792" y="810"/>
                  </a:lnTo>
                  <a:lnTo>
                    <a:pt x="804" y="804"/>
                  </a:lnTo>
                  <a:lnTo>
                    <a:pt x="810" y="804"/>
                  </a:lnTo>
                  <a:lnTo>
                    <a:pt x="822" y="798"/>
                  </a:lnTo>
                  <a:lnTo>
                    <a:pt x="834" y="792"/>
                  </a:lnTo>
                  <a:lnTo>
                    <a:pt x="840" y="786"/>
                  </a:lnTo>
                  <a:lnTo>
                    <a:pt x="852" y="780"/>
                  </a:lnTo>
                  <a:lnTo>
                    <a:pt x="858" y="774"/>
                  </a:lnTo>
                  <a:lnTo>
                    <a:pt x="858" y="762"/>
                  </a:lnTo>
                  <a:lnTo>
                    <a:pt x="864" y="762"/>
                  </a:lnTo>
                  <a:lnTo>
                    <a:pt x="876" y="750"/>
                  </a:lnTo>
                  <a:lnTo>
                    <a:pt x="882" y="750"/>
                  </a:lnTo>
                  <a:lnTo>
                    <a:pt x="888" y="756"/>
                  </a:lnTo>
                  <a:lnTo>
                    <a:pt x="894" y="762"/>
                  </a:lnTo>
                  <a:lnTo>
                    <a:pt x="900" y="756"/>
                  </a:lnTo>
                  <a:lnTo>
                    <a:pt x="912" y="750"/>
                  </a:lnTo>
                  <a:lnTo>
                    <a:pt x="912" y="744"/>
                  </a:lnTo>
                  <a:lnTo>
                    <a:pt x="912" y="738"/>
                  </a:lnTo>
                  <a:lnTo>
                    <a:pt x="912" y="732"/>
                  </a:lnTo>
                  <a:lnTo>
                    <a:pt x="912" y="720"/>
                  </a:lnTo>
                  <a:lnTo>
                    <a:pt x="906" y="720"/>
                  </a:lnTo>
                  <a:lnTo>
                    <a:pt x="906" y="708"/>
                  </a:lnTo>
                  <a:lnTo>
                    <a:pt x="912" y="696"/>
                  </a:lnTo>
                  <a:lnTo>
                    <a:pt x="918" y="690"/>
                  </a:lnTo>
                  <a:lnTo>
                    <a:pt x="918" y="684"/>
                  </a:lnTo>
                  <a:lnTo>
                    <a:pt x="924" y="678"/>
                  </a:lnTo>
                  <a:lnTo>
                    <a:pt x="930" y="666"/>
                  </a:lnTo>
                  <a:lnTo>
                    <a:pt x="930" y="660"/>
                  </a:lnTo>
                  <a:lnTo>
                    <a:pt x="942" y="654"/>
                  </a:lnTo>
                  <a:lnTo>
                    <a:pt x="960" y="642"/>
                  </a:lnTo>
                  <a:lnTo>
                    <a:pt x="966" y="636"/>
                  </a:lnTo>
                  <a:lnTo>
                    <a:pt x="966" y="630"/>
                  </a:lnTo>
                  <a:lnTo>
                    <a:pt x="966" y="624"/>
                  </a:lnTo>
                  <a:lnTo>
                    <a:pt x="966" y="612"/>
                  </a:lnTo>
                  <a:lnTo>
                    <a:pt x="966" y="606"/>
                  </a:lnTo>
                  <a:lnTo>
                    <a:pt x="966" y="600"/>
                  </a:lnTo>
                  <a:lnTo>
                    <a:pt x="972" y="594"/>
                  </a:lnTo>
                  <a:lnTo>
                    <a:pt x="978" y="588"/>
                  </a:lnTo>
                  <a:lnTo>
                    <a:pt x="978" y="576"/>
                  </a:lnTo>
                  <a:lnTo>
                    <a:pt x="984" y="558"/>
                  </a:lnTo>
                  <a:lnTo>
                    <a:pt x="990" y="534"/>
                  </a:lnTo>
                  <a:lnTo>
                    <a:pt x="996" y="528"/>
                  </a:lnTo>
                  <a:lnTo>
                    <a:pt x="996" y="504"/>
                  </a:lnTo>
                  <a:lnTo>
                    <a:pt x="996" y="498"/>
                  </a:lnTo>
                  <a:lnTo>
                    <a:pt x="990" y="492"/>
                  </a:lnTo>
                  <a:lnTo>
                    <a:pt x="990" y="486"/>
                  </a:lnTo>
                  <a:lnTo>
                    <a:pt x="1002" y="474"/>
                  </a:lnTo>
                  <a:lnTo>
                    <a:pt x="1008" y="462"/>
                  </a:lnTo>
                  <a:lnTo>
                    <a:pt x="1014" y="456"/>
                  </a:lnTo>
                  <a:lnTo>
                    <a:pt x="1020" y="450"/>
                  </a:lnTo>
                  <a:lnTo>
                    <a:pt x="1038" y="444"/>
                  </a:lnTo>
                  <a:lnTo>
                    <a:pt x="1044" y="444"/>
                  </a:lnTo>
                  <a:lnTo>
                    <a:pt x="1056" y="444"/>
                  </a:lnTo>
                  <a:lnTo>
                    <a:pt x="1056" y="438"/>
                  </a:lnTo>
                  <a:lnTo>
                    <a:pt x="1068" y="432"/>
                  </a:lnTo>
                  <a:lnTo>
                    <a:pt x="1086" y="420"/>
                  </a:lnTo>
                  <a:lnTo>
                    <a:pt x="1104" y="408"/>
                  </a:lnTo>
                  <a:lnTo>
                    <a:pt x="1110" y="396"/>
                  </a:lnTo>
                  <a:lnTo>
                    <a:pt x="1116" y="390"/>
                  </a:lnTo>
                  <a:lnTo>
                    <a:pt x="1116" y="378"/>
                  </a:lnTo>
                  <a:lnTo>
                    <a:pt x="1110" y="378"/>
                  </a:lnTo>
                  <a:lnTo>
                    <a:pt x="1110" y="366"/>
                  </a:lnTo>
                  <a:lnTo>
                    <a:pt x="1110" y="360"/>
                  </a:lnTo>
                  <a:lnTo>
                    <a:pt x="1116" y="354"/>
                  </a:lnTo>
                  <a:lnTo>
                    <a:pt x="1122" y="348"/>
                  </a:lnTo>
                  <a:lnTo>
                    <a:pt x="1128" y="342"/>
                  </a:lnTo>
                  <a:lnTo>
                    <a:pt x="1146" y="336"/>
                  </a:lnTo>
                  <a:lnTo>
                    <a:pt x="1158" y="318"/>
                  </a:lnTo>
                  <a:lnTo>
                    <a:pt x="1170" y="312"/>
                  </a:lnTo>
                  <a:lnTo>
                    <a:pt x="1176" y="312"/>
                  </a:lnTo>
                  <a:lnTo>
                    <a:pt x="1176" y="306"/>
                  </a:lnTo>
                  <a:lnTo>
                    <a:pt x="1182" y="294"/>
                  </a:lnTo>
                  <a:lnTo>
                    <a:pt x="1188" y="282"/>
                  </a:lnTo>
                  <a:lnTo>
                    <a:pt x="1194" y="276"/>
                  </a:lnTo>
                  <a:lnTo>
                    <a:pt x="1194" y="270"/>
                  </a:lnTo>
                  <a:lnTo>
                    <a:pt x="1194" y="264"/>
                  </a:lnTo>
                  <a:lnTo>
                    <a:pt x="1188" y="252"/>
                  </a:lnTo>
                  <a:lnTo>
                    <a:pt x="1188" y="246"/>
                  </a:lnTo>
                  <a:lnTo>
                    <a:pt x="1182" y="240"/>
                  </a:lnTo>
                  <a:lnTo>
                    <a:pt x="1176" y="234"/>
                  </a:lnTo>
                  <a:lnTo>
                    <a:pt x="1170" y="234"/>
                  </a:lnTo>
                  <a:lnTo>
                    <a:pt x="1164" y="210"/>
                  </a:lnTo>
                  <a:lnTo>
                    <a:pt x="1152" y="198"/>
                  </a:lnTo>
                  <a:lnTo>
                    <a:pt x="1152" y="174"/>
                  </a:lnTo>
                  <a:lnTo>
                    <a:pt x="1152" y="162"/>
                  </a:lnTo>
                  <a:lnTo>
                    <a:pt x="1152" y="156"/>
                  </a:lnTo>
                  <a:lnTo>
                    <a:pt x="1146" y="156"/>
                  </a:lnTo>
                  <a:lnTo>
                    <a:pt x="1140" y="150"/>
                  </a:lnTo>
                  <a:lnTo>
                    <a:pt x="1134" y="138"/>
                  </a:lnTo>
                  <a:lnTo>
                    <a:pt x="1122" y="126"/>
                  </a:lnTo>
                  <a:lnTo>
                    <a:pt x="1110" y="126"/>
                  </a:lnTo>
                  <a:lnTo>
                    <a:pt x="1098" y="120"/>
                  </a:lnTo>
                  <a:lnTo>
                    <a:pt x="1092" y="120"/>
                  </a:lnTo>
                  <a:lnTo>
                    <a:pt x="1092" y="114"/>
                  </a:lnTo>
                  <a:lnTo>
                    <a:pt x="1092" y="108"/>
                  </a:lnTo>
                  <a:lnTo>
                    <a:pt x="1086" y="102"/>
                  </a:lnTo>
                  <a:lnTo>
                    <a:pt x="1086" y="96"/>
                  </a:lnTo>
                  <a:lnTo>
                    <a:pt x="1092" y="90"/>
                  </a:lnTo>
                  <a:lnTo>
                    <a:pt x="1098" y="78"/>
                  </a:lnTo>
                  <a:lnTo>
                    <a:pt x="1104" y="60"/>
                  </a:lnTo>
                  <a:lnTo>
                    <a:pt x="1104" y="54"/>
                  </a:lnTo>
                  <a:lnTo>
                    <a:pt x="1092" y="36"/>
                  </a:lnTo>
                  <a:lnTo>
                    <a:pt x="1092" y="30"/>
                  </a:lnTo>
                  <a:lnTo>
                    <a:pt x="1086" y="24"/>
                  </a:lnTo>
                  <a:lnTo>
                    <a:pt x="1080" y="18"/>
                  </a:lnTo>
                  <a:lnTo>
                    <a:pt x="1086" y="18"/>
                  </a:lnTo>
                  <a:lnTo>
                    <a:pt x="1092" y="18"/>
                  </a:lnTo>
                  <a:lnTo>
                    <a:pt x="1104" y="12"/>
                  </a:lnTo>
                  <a:lnTo>
                    <a:pt x="1116" y="12"/>
                  </a:lnTo>
                  <a:lnTo>
                    <a:pt x="1122" y="12"/>
                  </a:lnTo>
                  <a:lnTo>
                    <a:pt x="1134" y="12"/>
                  </a:lnTo>
                  <a:lnTo>
                    <a:pt x="1140" y="18"/>
                  </a:lnTo>
                  <a:lnTo>
                    <a:pt x="1170" y="12"/>
                  </a:lnTo>
                  <a:lnTo>
                    <a:pt x="1170" y="18"/>
                  </a:lnTo>
                  <a:lnTo>
                    <a:pt x="1182" y="24"/>
                  </a:lnTo>
                  <a:lnTo>
                    <a:pt x="1194" y="42"/>
                  </a:lnTo>
                  <a:lnTo>
                    <a:pt x="1200" y="48"/>
                  </a:lnTo>
                  <a:lnTo>
                    <a:pt x="1212" y="48"/>
                  </a:lnTo>
                  <a:lnTo>
                    <a:pt x="1236" y="48"/>
                  </a:lnTo>
                  <a:lnTo>
                    <a:pt x="1242" y="48"/>
                  </a:lnTo>
                  <a:lnTo>
                    <a:pt x="1248" y="54"/>
                  </a:lnTo>
                  <a:lnTo>
                    <a:pt x="1278" y="48"/>
                  </a:lnTo>
                  <a:lnTo>
                    <a:pt x="1296" y="48"/>
                  </a:lnTo>
                  <a:lnTo>
                    <a:pt x="1302" y="48"/>
                  </a:lnTo>
                  <a:lnTo>
                    <a:pt x="1308" y="48"/>
                  </a:lnTo>
                  <a:lnTo>
                    <a:pt x="1314" y="42"/>
                  </a:lnTo>
                  <a:lnTo>
                    <a:pt x="1320" y="36"/>
                  </a:lnTo>
                  <a:lnTo>
                    <a:pt x="1332" y="18"/>
                  </a:lnTo>
                  <a:lnTo>
                    <a:pt x="1344" y="6"/>
                  </a:lnTo>
                  <a:lnTo>
                    <a:pt x="1350" y="0"/>
                  </a:lnTo>
                  <a:lnTo>
                    <a:pt x="1362" y="0"/>
                  </a:lnTo>
                  <a:lnTo>
                    <a:pt x="1368" y="0"/>
                  </a:lnTo>
                  <a:lnTo>
                    <a:pt x="1386" y="6"/>
                  </a:lnTo>
                  <a:lnTo>
                    <a:pt x="1398" y="6"/>
                  </a:lnTo>
                  <a:lnTo>
                    <a:pt x="1410" y="12"/>
                  </a:lnTo>
                  <a:lnTo>
                    <a:pt x="1422" y="18"/>
                  </a:lnTo>
                  <a:lnTo>
                    <a:pt x="1428" y="18"/>
                  </a:lnTo>
                  <a:lnTo>
                    <a:pt x="1440" y="24"/>
                  </a:lnTo>
                  <a:lnTo>
                    <a:pt x="1452" y="36"/>
                  </a:lnTo>
                  <a:lnTo>
                    <a:pt x="1458" y="42"/>
                  </a:lnTo>
                  <a:lnTo>
                    <a:pt x="1464" y="42"/>
                  </a:lnTo>
                  <a:lnTo>
                    <a:pt x="1470" y="42"/>
                  </a:lnTo>
                  <a:lnTo>
                    <a:pt x="1476" y="42"/>
                  </a:lnTo>
                  <a:lnTo>
                    <a:pt x="1482" y="48"/>
                  </a:lnTo>
                  <a:lnTo>
                    <a:pt x="1488" y="48"/>
                  </a:lnTo>
                  <a:lnTo>
                    <a:pt x="1500" y="48"/>
                  </a:lnTo>
                  <a:lnTo>
                    <a:pt x="1512" y="54"/>
                  </a:lnTo>
                  <a:lnTo>
                    <a:pt x="1548" y="54"/>
                  </a:lnTo>
                  <a:lnTo>
                    <a:pt x="1560" y="48"/>
                  </a:lnTo>
                  <a:lnTo>
                    <a:pt x="1566" y="54"/>
                  </a:lnTo>
                  <a:lnTo>
                    <a:pt x="1572" y="54"/>
                  </a:lnTo>
                  <a:lnTo>
                    <a:pt x="1578" y="48"/>
                  </a:lnTo>
                  <a:lnTo>
                    <a:pt x="1590" y="42"/>
                  </a:lnTo>
                  <a:lnTo>
                    <a:pt x="1602" y="42"/>
                  </a:lnTo>
                  <a:lnTo>
                    <a:pt x="1608" y="48"/>
                  </a:lnTo>
                  <a:lnTo>
                    <a:pt x="1614" y="54"/>
                  </a:lnTo>
                  <a:lnTo>
                    <a:pt x="1626" y="72"/>
                  </a:lnTo>
                  <a:lnTo>
                    <a:pt x="1632" y="84"/>
                  </a:lnTo>
                  <a:lnTo>
                    <a:pt x="1626" y="90"/>
                  </a:lnTo>
                  <a:lnTo>
                    <a:pt x="1632" y="96"/>
                  </a:lnTo>
                  <a:lnTo>
                    <a:pt x="1632" y="114"/>
                  </a:lnTo>
                  <a:lnTo>
                    <a:pt x="1626" y="120"/>
                  </a:lnTo>
                  <a:lnTo>
                    <a:pt x="1620" y="132"/>
                  </a:lnTo>
                  <a:lnTo>
                    <a:pt x="1620" y="138"/>
                  </a:lnTo>
                  <a:lnTo>
                    <a:pt x="1626" y="144"/>
                  </a:lnTo>
                  <a:lnTo>
                    <a:pt x="1626" y="150"/>
                  </a:lnTo>
                  <a:lnTo>
                    <a:pt x="1626" y="156"/>
                  </a:lnTo>
                  <a:lnTo>
                    <a:pt x="1626" y="168"/>
                  </a:lnTo>
                  <a:lnTo>
                    <a:pt x="1620" y="180"/>
                  </a:lnTo>
                  <a:lnTo>
                    <a:pt x="1614" y="186"/>
                  </a:lnTo>
                  <a:lnTo>
                    <a:pt x="1596" y="204"/>
                  </a:lnTo>
                  <a:lnTo>
                    <a:pt x="1590" y="210"/>
                  </a:lnTo>
                  <a:lnTo>
                    <a:pt x="1584" y="222"/>
                  </a:lnTo>
                  <a:lnTo>
                    <a:pt x="1584" y="228"/>
                  </a:lnTo>
                  <a:lnTo>
                    <a:pt x="1590" y="240"/>
                  </a:lnTo>
                  <a:lnTo>
                    <a:pt x="1596" y="252"/>
                  </a:lnTo>
                  <a:lnTo>
                    <a:pt x="1602" y="252"/>
                  </a:lnTo>
                  <a:lnTo>
                    <a:pt x="1614" y="258"/>
                  </a:lnTo>
                  <a:lnTo>
                    <a:pt x="1614" y="270"/>
                  </a:lnTo>
                  <a:lnTo>
                    <a:pt x="1620" y="276"/>
                  </a:lnTo>
                  <a:lnTo>
                    <a:pt x="1632" y="288"/>
                  </a:lnTo>
                  <a:lnTo>
                    <a:pt x="1644" y="294"/>
                  </a:lnTo>
                  <a:lnTo>
                    <a:pt x="1656" y="306"/>
                  </a:lnTo>
                  <a:lnTo>
                    <a:pt x="1662" y="312"/>
                  </a:lnTo>
                  <a:lnTo>
                    <a:pt x="1674" y="312"/>
                  </a:lnTo>
                  <a:lnTo>
                    <a:pt x="1680" y="318"/>
                  </a:lnTo>
                  <a:lnTo>
                    <a:pt x="1686" y="318"/>
                  </a:lnTo>
                  <a:lnTo>
                    <a:pt x="1692" y="318"/>
                  </a:lnTo>
                  <a:lnTo>
                    <a:pt x="1692" y="324"/>
                  </a:lnTo>
                  <a:lnTo>
                    <a:pt x="1692" y="330"/>
                  </a:lnTo>
                  <a:lnTo>
                    <a:pt x="1692" y="336"/>
                  </a:lnTo>
                  <a:lnTo>
                    <a:pt x="1692" y="342"/>
                  </a:lnTo>
                  <a:lnTo>
                    <a:pt x="1680" y="354"/>
                  </a:lnTo>
                  <a:lnTo>
                    <a:pt x="1674" y="360"/>
                  </a:lnTo>
                  <a:lnTo>
                    <a:pt x="1656" y="396"/>
                  </a:lnTo>
                  <a:lnTo>
                    <a:pt x="1656" y="408"/>
                  </a:lnTo>
                  <a:lnTo>
                    <a:pt x="1662" y="420"/>
                  </a:lnTo>
                  <a:lnTo>
                    <a:pt x="1668" y="420"/>
                  </a:lnTo>
                  <a:lnTo>
                    <a:pt x="1674" y="432"/>
                  </a:lnTo>
                  <a:lnTo>
                    <a:pt x="1674" y="438"/>
                  </a:lnTo>
                  <a:lnTo>
                    <a:pt x="1674" y="444"/>
                  </a:lnTo>
                  <a:lnTo>
                    <a:pt x="1662" y="456"/>
                  </a:lnTo>
                  <a:lnTo>
                    <a:pt x="1662" y="462"/>
                  </a:lnTo>
                  <a:lnTo>
                    <a:pt x="1662" y="468"/>
                  </a:lnTo>
                  <a:lnTo>
                    <a:pt x="1668" y="486"/>
                  </a:lnTo>
                  <a:lnTo>
                    <a:pt x="1668" y="492"/>
                  </a:lnTo>
                  <a:lnTo>
                    <a:pt x="1668" y="510"/>
                  </a:lnTo>
                  <a:lnTo>
                    <a:pt x="1668" y="522"/>
                  </a:lnTo>
                  <a:lnTo>
                    <a:pt x="1674" y="534"/>
                  </a:lnTo>
                  <a:lnTo>
                    <a:pt x="1680" y="546"/>
                  </a:lnTo>
                  <a:lnTo>
                    <a:pt x="1680" y="558"/>
                  </a:lnTo>
                  <a:lnTo>
                    <a:pt x="1686" y="564"/>
                  </a:lnTo>
                  <a:lnTo>
                    <a:pt x="1692" y="564"/>
                  </a:lnTo>
                  <a:lnTo>
                    <a:pt x="1698" y="570"/>
                  </a:lnTo>
                  <a:lnTo>
                    <a:pt x="1698" y="576"/>
                  </a:lnTo>
                  <a:lnTo>
                    <a:pt x="1698" y="588"/>
                  </a:lnTo>
                  <a:lnTo>
                    <a:pt x="1704" y="600"/>
                  </a:lnTo>
                  <a:lnTo>
                    <a:pt x="1692" y="612"/>
                  </a:lnTo>
                  <a:lnTo>
                    <a:pt x="1692" y="618"/>
                  </a:lnTo>
                  <a:lnTo>
                    <a:pt x="1692" y="630"/>
                  </a:lnTo>
                  <a:lnTo>
                    <a:pt x="1692" y="636"/>
                  </a:lnTo>
                  <a:lnTo>
                    <a:pt x="1692" y="648"/>
                  </a:lnTo>
                  <a:lnTo>
                    <a:pt x="1692" y="666"/>
                  </a:lnTo>
                  <a:lnTo>
                    <a:pt x="1692" y="672"/>
                  </a:lnTo>
                  <a:lnTo>
                    <a:pt x="1692" y="684"/>
                  </a:lnTo>
                  <a:lnTo>
                    <a:pt x="1692" y="696"/>
                  </a:lnTo>
                  <a:lnTo>
                    <a:pt x="1698" y="708"/>
                  </a:lnTo>
                  <a:lnTo>
                    <a:pt x="1704" y="720"/>
                  </a:lnTo>
                  <a:lnTo>
                    <a:pt x="1710" y="726"/>
                  </a:lnTo>
                  <a:lnTo>
                    <a:pt x="1734" y="738"/>
                  </a:lnTo>
                  <a:lnTo>
                    <a:pt x="1740" y="738"/>
                  </a:lnTo>
                  <a:lnTo>
                    <a:pt x="1740" y="744"/>
                  </a:lnTo>
                  <a:lnTo>
                    <a:pt x="1740" y="750"/>
                  </a:lnTo>
                  <a:lnTo>
                    <a:pt x="1734" y="756"/>
                  </a:lnTo>
                  <a:lnTo>
                    <a:pt x="1728" y="762"/>
                  </a:lnTo>
                  <a:lnTo>
                    <a:pt x="1722" y="762"/>
                  </a:lnTo>
                  <a:lnTo>
                    <a:pt x="1722" y="768"/>
                  </a:lnTo>
                  <a:lnTo>
                    <a:pt x="1716" y="768"/>
                  </a:lnTo>
                  <a:lnTo>
                    <a:pt x="1716" y="774"/>
                  </a:lnTo>
                  <a:lnTo>
                    <a:pt x="1710" y="774"/>
                  </a:lnTo>
                  <a:lnTo>
                    <a:pt x="1698" y="774"/>
                  </a:lnTo>
                  <a:lnTo>
                    <a:pt x="1686" y="786"/>
                  </a:lnTo>
                  <a:lnTo>
                    <a:pt x="1674" y="786"/>
                  </a:lnTo>
                  <a:lnTo>
                    <a:pt x="1668" y="786"/>
                  </a:lnTo>
                  <a:lnTo>
                    <a:pt x="1644" y="786"/>
                  </a:lnTo>
                  <a:lnTo>
                    <a:pt x="1638" y="786"/>
                  </a:lnTo>
                  <a:lnTo>
                    <a:pt x="1632" y="792"/>
                  </a:lnTo>
                  <a:lnTo>
                    <a:pt x="1626" y="792"/>
                  </a:lnTo>
                  <a:lnTo>
                    <a:pt x="1620" y="798"/>
                  </a:lnTo>
                  <a:lnTo>
                    <a:pt x="1620" y="804"/>
                  </a:lnTo>
                  <a:lnTo>
                    <a:pt x="1620" y="810"/>
                  </a:lnTo>
                  <a:lnTo>
                    <a:pt x="1614" y="822"/>
                  </a:lnTo>
                  <a:lnTo>
                    <a:pt x="1608" y="828"/>
                  </a:lnTo>
                  <a:lnTo>
                    <a:pt x="1602" y="834"/>
                  </a:lnTo>
                  <a:lnTo>
                    <a:pt x="1602" y="840"/>
                  </a:lnTo>
                  <a:lnTo>
                    <a:pt x="1602" y="846"/>
                  </a:lnTo>
                  <a:lnTo>
                    <a:pt x="1602" y="852"/>
                  </a:lnTo>
                  <a:lnTo>
                    <a:pt x="1596" y="858"/>
                  </a:lnTo>
                  <a:lnTo>
                    <a:pt x="1590" y="864"/>
                  </a:lnTo>
                  <a:lnTo>
                    <a:pt x="1578" y="876"/>
                  </a:lnTo>
                  <a:lnTo>
                    <a:pt x="1566" y="888"/>
                  </a:lnTo>
                  <a:lnTo>
                    <a:pt x="1566" y="894"/>
                  </a:lnTo>
                  <a:lnTo>
                    <a:pt x="1566" y="906"/>
                  </a:lnTo>
                  <a:lnTo>
                    <a:pt x="1566" y="924"/>
                  </a:lnTo>
                  <a:lnTo>
                    <a:pt x="1566" y="930"/>
                  </a:lnTo>
                  <a:lnTo>
                    <a:pt x="1560" y="948"/>
                  </a:lnTo>
                  <a:lnTo>
                    <a:pt x="1554" y="960"/>
                  </a:lnTo>
                  <a:lnTo>
                    <a:pt x="1548" y="972"/>
                  </a:lnTo>
                  <a:lnTo>
                    <a:pt x="1530" y="990"/>
                  </a:lnTo>
                  <a:lnTo>
                    <a:pt x="1530" y="996"/>
                  </a:lnTo>
                  <a:lnTo>
                    <a:pt x="1530" y="1002"/>
                  </a:lnTo>
                  <a:lnTo>
                    <a:pt x="1536" y="1008"/>
                  </a:lnTo>
                  <a:lnTo>
                    <a:pt x="1536" y="1014"/>
                  </a:lnTo>
                  <a:lnTo>
                    <a:pt x="1536" y="1026"/>
                  </a:lnTo>
                  <a:lnTo>
                    <a:pt x="1536" y="1032"/>
                  </a:lnTo>
                  <a:lnTo>
                    <a:pt x="1530" y="1038"/>
                  </a:lnTo>
                  <a:lnTo>
                    <a:pt x="1530" y="1044"/>
                  </a:lnTo>
                  <a:lnTo>
                    <a:pt x="1524" y="1050"/>
                  </a:lnTo>
                  <a:lnTo>
                    <a:pt x="1524" y="1056"/>
                  </a:lnTo>
                  <a:lnTo>
                    <a:pt x="1524" y="1062"/>
                  </a:lnTo>
                  <a:lnTo>
                    <a:pt x="1518" y="1068"/>
                  </a:lnTo>
                  <a:lnTo>
                    <a:pt x="1512" y="1074"/>
                  </a:lnTo>
                  <a:lnTo>
                    <a:pt x="1506" y="1080"/>
                  </a:lnTo>
                  <a:lnTo>
                    <a:pt x="1500" y="1086"/>
                  </a:lnTo>
                  <a:lnTo>
                    <a:pt x="1494" y="1092"/>
                  </a:lnTo>
                  <a:lnTo>
                    <a:pt x="1488" y="1098"/>
                  </a:lnTo>
                  <a:lnTo>
                    <a:pt x="1482" y="1104"/>
                  </a:lnTo>
                  <a:lnTo>
                    <a:pt x="1482" y="1110"/>
                  </a:lnTo>
                  <a:lnTo>
                    <a:pt x="1482" y="1122"/>
                  </a:lnTo>
                  <a:lnTo>
                    <a:pt x="1476" y="1134"/>
                  </a:lnTo>
                  <a:lnTo>
                    <a:pt x="1470" y="1146"/>
                  </a:lnTo>
                  <a:lnTo>
                    <a:pt x="1470" y="1152"/>
                  </a:lnTo>
                  <a:lnTo>
                    <a:pt x="1464" y="1164"/>
                  </a:lnTo>
                  <a:lnTo>
                    <a:pt x="1464" y="1170"/>
                  </a:lnTo>
                  <a:lnTo>
                    <a:pt x="1470" y="1170"/>
                  </a:lnTo>
                  <a:lnTo>
                    <a:pt x="1476" y="1182"/>
                  </a:lnTo>
                  <a:lnTo>
                    <a:pt x="1476" y="1188"/>
                  </a:lnTo>
                  <a:lnTo>
                    <a:pt x="1470" y="1188"/>
                  </a:lnTo>
                  <a:lnTo>
                    <a:pt x="1470" y="1200"/>
                  </a:lnTo>
                  <a:lnTo>
                    <a:pt x="1464" y="1200"/>
                  </a:lnTo>
                  <a:lnTo>
                    <a:pt x="1458" y="1200"/>
                  </a:lnTo>
                  <a:lnTo>
                    <a:pt x="1452" y="1200"/>
                  </a:lnTo>
                  <a:lnTo>
                    <a:pt x="1446" y="1200"/>
                  </a:lnTo>
                  <a:lnTo>
                    <a:pt x="1446" y="1206"/>
                  </a:lnTo>
                  <a:lnTo>
                    <a:pt x="1440" y="1218"/>
                  </a:lnTo>
                  <a:lnTo>
                    <a:pt x="1434" y="1224"/>
                  </a:lnTo>
                  <a:lnTo>
                    <a:pt x="1428" y="1230"/>
                  </a:lnTo>
                  <a:lnTo>
                    <a:pt x="1422" y="1236"/>
                  </a:lnTo>
                  <a:lnTo>
                    <a:pt x="1416" y="1236"/>
                  </a:lnTo>
                  <a:lnTo>
                    <a:pt x="1404" y="1242"/>
                  </a:lnTo>
                  <a:lnTo>
                    <a:pt x="1404" y="1248"/>
                  </a:lnTo>
                  <a:lnTo>
                    <a:pt x="1398" y="1254"/>
                  </a:lnTo>
                  <a:lnTo>
                    <a:pt x="1398" y="1266"/>
                  </a:lnTo>
                  <a:lnTo>
                    <a:pt x="1398" y="1272"/>
                  </a:lnTo>
                  <a:lnTo>
                    <a:pt x="1386" y="1272"/>
                  </a:lnTo>
                  <a:lnTo>
                    <a:pt x="1386" y="1278"/>
                  </a:lnTo>
                  <a:lnTo>
                    <a:pt x="1368" y="1296"/>
                  </a:lnTo>
                  <a:lnTo>
                    <a:pt x="1362" y="1308"/>
                  </a:lnTo>
                  <a:lnTo>
                    <a:pt x="1356" y="1308"/>
                  </a:lnTo>
                  <a:lnTo>
                    <a:pt x="1356" y="1314"/>
                  </a:lnTo>
                  <a:lnTo>
                    <a:pt x="1356" y="1320"/>
                  </a:lnTo>
                  <a:lnTo>
                    <a:pt x="1350" y="1326"/>
                  </a:lnTo>
                  <a:lnTo>
                    <a:pt x="1344" y="1332"/>
                  </a:lnTo>
                  <a:lnTo>
                    <a:pt x="1332" y="1344"/>
                  </a:lnTo>
                  <a:lnTo>
                    <a:pt x="1314" y="1350"/>
                  </a:lnTo>
                  <a:lnTo>
                    <a:pt x="1302" y="1350"/>
                  </a:lnTo>
                  <a:lnTo>
                    <a:pt x="1290" y="1350"/>
                  </a:lnTo>
                  <a:lnTo>
                    <a:pt x="1272" y="1356"/>
                  </a:lnTo>
                  <a:lnTo>
                    <a:pt x="1266" y="1362"/>
                  </a:lnTo>
                  <a:lnTo>
                    <a:pt x="1260" y="1374"/>
                  </a:lnTo>
                  <a:lnTo>
                    <a:pt x="1260" y="1380"/>
                  </a:lnTo>
                  <a:lnTo>
                    <a:pt x="1260" y="1398"/>
                  </a:lnTo>
                  <a:lnTo>
                    <a:pt x="1260" y="1404"/>
                  </a:lnTo>
                  <a:lnTo>
                    <a:pt x="1254" y="1422"/>
                  </a:lnTo>
                  <a:lnTo>
                    <a:pt x="1230" y="1452"/>
                  </a:lnTo>
                  <a:lnTo>
                    <a:pt x="1224" y="1464"/>
                  </a:lnTo>
                  <a:lnTo>
                    <a:pt x="1218" y="1470"/>
                  </a:lnTo>
                  <a:lnTo>
                    <a:pt x="1212" y="1470"/>
                  </a:lnTo>
                  <a:lnTo>
                    <a:pt x="1206" y="1476"/>
                  </a:lnTo>
                  <a:lnTo>
                    <a:pt x="1200" y="1476"/>
                  </a:lnTo>
                  <a:lnTo>
                    <a:pt x="1188" y="1476"/>
                  </a:lnTo>
                  <a:lnTo>
                    <a:pt x="1182" y="1476"/>
                  </a:lnTo>
                  <a:lnTo>
                    <a:pt x="1176" y="1476"/>
                  </a:lnTo>
                  <a:lnTo>
                    <a:pt x="1170" y="1482"/>
                  </a:lnTo>
                  <a:lnTo>
                    <a:pt x="1164" y="1488"/>
                  </a:lnTo>
                  <a:lnTo>
                    <a:pt x="1164" y="1494"/>
                  </a:lnTo>
                  <a:lnTo>
                    <a:pt x="1158" y="1500"/>
                  </a:lnTo>
                  <a:lnTo>
                    <a:pt x="1152" y="1500"/>
                  </a:lnTo>
                  <a:lnTo>
                    <a:pt x="1146" y="1494"/>
                  </a:lnTo>
                  <a:lnTo>
                    <a:pt x="1134" y="1482"/>
                  </a:lnTo>
                  <a:lnTo>
                    <a:pt x="1122" y="1482"/>
                  </a:lnTo>
                  <a:lnTo>
                    <a:pt x="1122" y="1476"/>
                  </a:lnTo>
                  <a:lnTo>
                    <a:pt x="1116" y="1476"/>
                  </a:lnTo>
                  <a:lnTo>
                    <a:pt x="1116" y="1470"/>
                  </a:lnTo>
                  <a:lnTo>
                    <a:pt x="1116" y="1464"/>
                  </a:lnTo>
                  <a:lnTo>
                    <a:pt x="1110" y="1464"/>
                  </a:lnTo>
                  <a:lnTo>
                    <a:pt x="1104" y="1464"/>
                  </a:lnTo>
                  <a:lnTo>
                    <a:pt x="1098" y="1458"/>
                  </a:lnTo>
                  <a:lnTo>
                    <a:pt x="1098" y="1452"/>
                  </a:lnTo>
                  <a:lnTo>
                    <a:pt x="1092" y="1446"/>
                  </a:lnTo>
                  <a:lnTo>
                    <a:pt x="1092" y="1440"/>
                  </a:lnTo>
                  <a:lnTo>
                    <a:pt x="1086" y="1440"/>
                  </a:lnTo>
                  <a:lnTo>
                    <a:pt x="1080" y="1434"/>
                  </a:lnTo>
                  <a:lnTo>
                    <a:pt x="1074" y="1428"/>
                  </a:lnTo>
                  <a:lnTo>
                    <a:pt x="1056" y="1422"/>
                  </a:lnTo>
                  <a:lnTo>
                    <a:pt x="1050" y="1416"/>
                  </a:lnTo>
                  <a:lnTo>
                    <a:pt x="1044" y="1410"/>
                  </a:lnTo>
                  <a:lnTo>
                    <a:pt x="1044" y="1404"/>
                  </a:lnTo>
                  <a:lnTo>
                    <a:pt x="1038" y="1404"/>
                  </a:lnTo>
                  <a:lnTo>
                    <a:pt x="1032" y="1404"/>
                  </a:lnTo>
                  <a:lnTo>
                    <a:pt x="1026" y="1398"/>
                  </a:lnTo>
                  <a:lnTo>
                    <a:pt x="1020" y="1392"/>
                  </a:lnTo>
                  <a:lnTo>
                    <a:pt x="1014" y="1392"/>
                  </a:lnTo>
                  <a:lnTo>
                    <a:pt x="1008" y="1398"/>
                  </a:lnTo>
                  <a:lnTo>
                    <a:pt x="1002" y="1398"/>
                  </a:lnTo>
                  <a:lnTo>
                    <a:pt x="990" y="1398"/>
                  </a:lnTo>
                  <a:lnTo>
                    <a:pt x="984" y="1398"/>
                  </a:lnTo>
                  <a:lnTo>
                    <a:pt x="978" y="1398"/>
                  </a:lnTo>
                  <a:lnTo>
                    <a:pt x="972" y="1404"/>
                  </a:lnTo>
                  <a:lnTo>
                    <a:pt x="972" y="1410"/>
                  </a:lnTo>
                  <a:lnTo>
                    <a:pt x="966" y="1410"/>
                  </a:lnTo>
                  <a:lnTo>
                    <a:pt x="960" y="1416"/>
                  </a:lnTo>
                  <a:lnTo>
                    <a:pt x="954" y="1416"/>
                  </a:lnTo>
                  <a:lnTo>
                    <a:pt x="942" y="1416"/>
                  </a:lnTo>
                  <a:lnTo>
                    <a:pt x="936" y="1410"/>
                  </a:lnTo>
                  <a:lnTo>
                    <a:pt x="936" y="1404"/>
                  </a:lnTo>
                  <a:lnTo>
                    <a:pt x="930" y="1398"/>
                  </a:lnTo>
                  <a:lnTo>
                    <a:pt x="924" y="1398"/>
                  </a:lnTo>
                  <a:lnTo>
                    <a:pt x="918" y="1392"/>
                  </a:lnTo>
                  <a:lnTo>
                    <a:pt x="912" y="1386"/>
                  </a:lnTo>
                  <a:lnTo>
                    <a:pt x="906" y="1386"/>
                  </a:lnTo>
                  <a:lnTo>
                    <a:pt x="912" y="1380"/>
                  </a:lnTo>
                  <a:lnTo>
                    <a:pt x="906" y="1380"/>
                  </a:lnTo>
                  <a:lnTo>
                    <a:pt x="906" y="1368"/>
                  </a:lnTo>
                  <a:lnTo>
                    <a:pt x="900" y="1362"/>
                  </a:lnTo>
                  <a:lnTo>
                    <a:pt x="900" y="1368"/>
                  </a:lnTo>
                  <a:lnTo>
                    <a:pt x="894" y="1368"/>
                  </a:lnTo>
                  <a:lnTo>
                    <a:pt x="894" y="1362"/>
                  </a:lnTo>
                  <a:lnTo>
                    <a:pt x="888" y="1356"/>
                  </a:lnTo>
                  <a:lnTo>
                    <a:pt x="882" y="1356"/>
                  </a:lnTo>
                  <a:lnTo>
                    <a:pt x="882" y="1362"/>
                  </a:lnTo>
                  <a:lnTo>
                    <a:pt x="876" y="1362"/>
                  </a:lnTo>
                  <a:lnTo>
                    <a:pt x="870" y="1368"/>
                  </a:lnTo>
                  <a:lnTo>
                    <a:pt x="858" y="1368"/>
                  </a:lnTo>
                  <a:lnTo>
                    <a:pt x="852" y="1374"/>
                  </a:lnTo>
                  <a:lnTo>
                    <a:pt x="852" y="1380"/>
                  </a:lnTo>
                  <a:lnTo>
                    <a:pt x="846" y="1380"/>
                  </a:lnTo>
                  <a:lnTo>
                    <a:pt x="840" y="1374"/>
                  </a:lnTo>
                  <a:lnTo>
                    <a:pt x="846" y="1368"/>
                  </a:lnTo>
                  <a:lnTo>
                    <a:pt x="840" y="1368"/>
                  </a:lnTo>
                  <a:lnTo>
                    <a:pt x="840" y="1362"/>
                  </a:lnTo>
                  <a:lnTo>
                    <a:pt x="834" y="1356"/>
                  </a:lnTo>
                  <a:lnTo>
                    <a:pt x="828" y="1356"/>
                  </a:lnTo>
                  <a:lnTo>
                    <a:pt x="822" y="1356"/>
                  </a:lnTo>
                  <a:lnTo>
                    <a:pt x="816" y="1356"/>
                  </a:lnTo>
                  <a:lnTo>
                    <a:pt x="810" y="1362"/>
                  </a:lnTo>
                  <a:lnTo>
                    <a:pt x="804" y="1362"/>
                  </a:lnTo>
                  <a:lnTo>
                    <a:pt x="804" y="1356"/>
                  </a:lnTo>
                  <a:lnTo>
                    <a:pt x="792" y="1362"/>
                  </a:lnTo>
                  <a:lnTo>
                    <a:pt x="786" y="1356"/>
                  </a:lnTo>
                  <a:lnTo>
                    <a:pt x="786" y="1350"/>
                  </a:lnTo>
                  <a:lnTo>
                    <a:pt x="780" y="1344"/>
                  </a:lnTo>
                  <a:lnTo>
                    <a:pt x="774" y="1344"/>
                  </a:lnTo>
                  <a:lnTo>
                    <a:pt x="768" y="1344"/>
                  </a:lnTo>
                  <a:lnTo>
                    <a:pt x="762" y="1338"/>
                  </a:lnTo>
                  <a:lnTo>
                    <a:pt x="756" y="1344"/>
                  </a:lnTo>
                  <a:lnTo>
                    <a:pt x="750" y="1338"/>
                  </a:lnTo>
                  <a:lnTo>
                    <a:pt x="744" y="1344"/>
                  </a:lnTo>
                  <a:lnTo>
                    <a:pt x="732" y="1344"/>
                  </a:lnTo>
                  <a:lnTo>
                    <a:pt x="720" y="1350"/>
                  </a:lnTo>
                  <a:lnTo>
                    <a:pt x="714" y="1344"/>
                  </a:lnTo>
                  <a:lnTo>
                    <a:pt x="708" y="1344"/>
                  </a:lnTo>
                  <a:lnTo>
                    <a:pt x="702" y="1350"/>
                  </a:lnTo>
                  <a:lnTo>
                    <a:pt x="708" y="1362"/>
                  </a:lnTo>
                  <a:lnTo>
                    <a:pt x="702" y="1362"/>
                  </a:lnTo>
                  <a:lnTo>
                    <a:pt x="696" y="1356"/>
                  </a:lnTo>
                  <a:lnTo>
                    <a:pt x="690" y="1356"/>
                  </a:lnTo>
                  <a:lnTo>
                    <a:pt x="684" y="1362"/>
                  </a:lnTo>
                  <a:lnTo>
                    <a:pt x="672" y="1362"/>
                  </a:lnTo>
                  <a:lnTo>
                    <a:pt x="660" y="1356"/>
                  </a:lnTo>
                  <a:lnTo>
                    <a:pt x="654" y="1356"/>
                  </a:lnTo>
                  <a:lnTo>
                    <a:pt x="642" y="1356"/>
                  </a:lnTo>
                  <a:lnTo>
                    <a:pt x="636" y="1356"/>
                  </a:lnTo>
                  <a:lnTo>
                    <a:pt x="636" y="1350"/>
                  </a:lnTo>
                  <a:lnTo>
                    <a:pt x="624" y="1344"/>
                  </a:lnTo>
                  <a:lnTo>
                    <a:pt x="618" y="1344"/>
                  </a:lnTo>
                  <a:lnTo>
                    <a:pt x="606" y="1350"/>
                  </a:lnTo>
                  <a:lnTo>
                    <a:pt x="600" y="1356"/>
                  </a:lnTo>
                  <a:lnTo>
                    <a:pt x="594" y="1356"/>
                  </a:lnTo>
                  <a:lnTo>
                    <a:pt x="582" y="1362"/>
                  </a:lnTo>
                  <a:lnTo>
                    <a:pt x="570" y="1368"/>
                  </a:lnTo>
                  <a:lnTo>
                    <a:pt x="564" y="1374"/>
                  </a:lnTo>
                  <a:lnTo>
                    <a:pt x="546" y="1380"/>
                  </a:lnTo>
                  <a:lnTo>
                    <a:pt x="540" y="1380"/>
                  </a:lnTo>
                  <a:lnTo>
                    <a:pt x="528" y="1380"/>
                  </a:lnTo>
                  <a:lnTo>
                    <a:pt x="522" y="1380"/>
                  </a:lnTo>
                  <a:lnTo>
                    <a:pt x="498" y="1392"/>
                  </a:lnTo>
                  <a:lnTo>
                    <a:pt x="492" y="1398"/>
                  </a:lnTo>
                  <a:lnTo>
                    <a:pt x="480" y="1392"/>
                  </a:lnTo>
                  <a:lnTo>
                    <a:pt x="474" y="1392"/>
                  </a:lnTo>
                  <a:lnTo>
                    <a:pt x="468" y="1392"/>
                  </a:lnTo>
                  <a:lnTo>
                    <a:pt x="462" y="1392"/>
                  </a:lnTo>
                  <a:lnTo>
                    <a:pt x="456" y="1392"/>
                  </a:lnTo>
                  <a:lnTo>
                    <a:pt x="450" y="1392"/>
                  </a:lnTo>
                  <a:lnTo>
                    <a:pt x="444" y="1398"/>
                  </a:lnTo>
                  <a:lnTo>
                    <a:pt x="438" y="1398"/>
                  </a:lnTo>
                  <a:lnTo>
                    <a:pt x="432" y="1398"/>
                  </a:lnTo>
                  <a:lnTo>
                    <a:pt x="426" y="1392"/>
                  </a:lnTo>
                  <a:lnTo>
                    <a:pt x="420" y="1392"/>
                  </a:lnTo>
                  <a:lnTo>
                    <a:pt x="414" y="1392"/>
                  </a:lnTo>
                  <a:lnTo>
                    <a:pt x="408" y="1398"/>
                  </a:lnTo>
                  <a:lnTo>
                    <a:pt x="402" y="1398"/>
                  </a:lnTo>
                  <a:lnTo>
                    <a:pt x="390" y="1404"/>
                  </a:lnTo>
                  <a:lnTo>
                    <a:pt x="378" y="1404"/>
                  </a:lnTo>
                  <a:lnTo>
                    <a:pt x="372" y="1404"/>
                  </a:lnTo>
                  <a:lnTo>
                    <a:pt x="360" y="1410"/>
                  </a:lnTo>
                  <a:lnTo>
                    <a:pt x="354" y="1410"/>
                  </a:lnTo>
                  <a:lnTo>
                    <a:pt x="348" y="1410"/>
                  </a:lnTo>
                  <a:lnTo>
                    <a:pt x="336" y="1410"/>
                  </a:lnTo>
                  <a:lnTo>
                    <a:pt x="324" y="1410"/>
                  </a:lnTo>
                  <a:lnTo>
                    <a:pt x="312" y="1410"/>
                  </a:lnTo>
                  <a:lnTo>
                    <a:pt x="312" y="1404"/>
                  </a:lnTo>
                  <a:lnTo>
                    <a:pt x="306" y="1404"/>
                  </a:lnTo>
                  <a:lnTo>
                    <a:pt x="300" y="1398"/>
                  </a:lnTo>
                  <a:lnTo>
                    <a:pt x="300" y="1392"/>
                  </a:lnTo>
                  <a:lnTo>
                    <a:pt x="294" y="1386"/>
                  </a:lnTo>
                  <a:lnTo>
                    <a:pt x="282" y="1380"/>
                  </a:lnTo>
                  <a:lnTo>
                    <a:pt x="276" y="1380"/>
                  </a:lnTo>
                  <a:lnTo>
                    <a:pt x="270" y="1380"/>
                  </a:lnTo>
                  <a:lnTo>
                    <a:pt x="264" y="1380"/>
                  </a:lnTo>
                  <a:lnTo>
                    <a:pt x="258" y="1368"/>
                  </a:lnTo>
                  <a:lnTo>
                    <a:pt x="246" y="1356"/>
                  </a:lnTo>
                  <a:lnTo>
                    <a:pt x="228" y="1350"/>
                  </a:lnTo>
                  <a:lnTo>
                    <a:pt x="210" y="1350"/>
                  </a:lnTo>
                  <a:lnTo>
                    <a:pt x="204" y="1350"/>
                  </a:lnTo>
                  <a:lnTo>
                    <a:pt x="186" y="1338"/>
                  </a:lnTo>
                  <a:lnTo>
                    <a:pt x="180" y="1332"/>
                  </a:lnTo>
                  <a:lnTo>
                    <a:pt x="162" y="1326"/>
                  </a:lnTo>
                  <a:lnTo>
                    <a:pt x="150" y="1332"/>
                  </a:lnTo>
                  <a:lnTo>
                    <a:pt x="144" y="1338"/>
                  </a:lnTo>
                  <a:lnTo>
                    <a:pt x="138" y="1344"/>
                  </a:lnTo>
                  <a:lnTo>
                    <a:pt x="132" y="1350"/>
                  </a:lnTo>
                  <a:lnTo>
                    <a:pt x="126" y="1350"/>
                  </a:lnTo>
                  <a:lnTo>
                    <a:pt x="120" y="1350"/>
                  </a:lnTo>
                  <a:lnTo>
                    <a:pt x="114" y="1356"/>
                  </a:lnTo>
                  <a:lnTo>
                    <a:pt x="108" y="1350"/>
                  </a:lnTo>
                  <a:lnTo>
                    <a:pt x="102" y="1338"/>
                  </a:lnTo>
                  <a:lnTo>
                    <a:pt x="102" y="1332"/>
                  </a:lnTo>
                  <a:lnTo>
                    <a:pt x="96" y="1326"/>
                  </a:lnTo>
                  <a:lnTo>
                    <a:pt x="90" y="1326"/>
                  </a:lnTo>
                  <a:lnTo>
                    <a:pt x="84" y="1320"/>
                  </a:lnTo>
                  <a:lnTo>
                    <a:pt x="78" y="1320"/>
                  </a:lnTo>
                  <a:lnTo>
                    <a:pt x="66" y="1326"/>
                  </a:lnTo>
                  <a:lnTo>
                    <a:pt x="60" y="1332"/>
                  </a:lnTo>
                  <a:lnTo>
                    <a:pt x="48" y="1332"/>
                  </a:lnTo>
                  <a:lnTo>
                    <a:pt x="36" y="1338"/>
                  </a:lnTo>
                  <a:lnTo>
                    <a:pt x="24" y="1344"/>
                  </a:lnTo>
                  <a:lnTo>
                    <a:pt x="12" y="1338"/>
                  </a:lnTo>
                  <a:lnTo>
                    <a:pt x="0" y="1338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/>
            <a:p>
              <a:endParaRPr lang="es-ES" sz="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50" name="Freeform 348" descr="30%"/>
            <p:cNvSpPr>
              <a:spLocks/>
            </p:cNvSpPr>
            <p:nvPr/>
          </p:nvSpPr>
          <p:spPr bwMode="auto">
            <a:xfrm>
              <a:off x="3411" y="0"/>
              <a:ext cx="733" cy="725"/>
            </a:xfrm>
            <a:custGeom>
              <a:avLst/>
              <a:gdLst>
                <a:gd name="T0" fmla="*/ 18 w 552"/>
                <a:gd name="T1" fmla="*/ 372 h 546"/>
                <a:gd name="T2" fmla="*/ 42 w 552"/>
                <a:gd name="T3" fmla="*/ 354 h 546"/>
                <a:gd name="T4" fmla="*/ 78 w 552"/>
                <a:gd name="T5" fmla="*/ 318 h 546"/>
                <a:gd name="T6" fmla="*/ 102 w 552"/>
                <a:gd name="T7" fmla="*/ 288 h 546"/>
                <a:gd name="T8" fmla="*/ 126 w 552"/>
                <a:gd name="T9" fmla="*/ 258 h 546"/>
                <a:gd name="T10" fmla="*/ 150 w 552"/>
                <a:gd name="T11" fmla="*/ 228 h 546"/>
                <a:gd name="T12" fmla="*/ 162 w 552"/>
                <a:gd name="T13" fmla="*/ 210 h 546"/>
                <a:gd name="T14" fmla="*/ 150 w 552"/>
                <a:gd name="T15" fmla="*/ 234 h 546"/>
                <a:gd name="T16" fmla="*/ 132 w 552"/>
                <a:gd name="T17" fmla="*/ 258 h 546"/>
                <a:gd name="T18" fmla="*/ 120 w 552"/>
                <a:gd name="T19" fmla="*/ 276 h 546"/>
                <a:gd name="T20" fmla="*/ 126 w 552"/>
                <a:gd name="T21" fmla="*/ 276 h 546"/>
                <a:gd name="T22" fmla="*/ 138 w 552"/>
                <a:gd name="T23" fmla="*/ 258 h 546"/>
                <a:gd name="T24" fmla="*/ 150 w 552"/>
                <a:gd name="T25" fmla="*/ 240 h 546"/>
                <a:gd name="T26" fmla="*/ 168 w 552"/>
                <a:gd name="T27" fmla="*/ 216 h 546"/>
                <a:gd name="T28" fmla="*/ 180 w 552"/>
                <a:gd name="T29" fmla="*/ 180 h 546"/>
                <a:gd name="T30" fmla="*/ 192 w 552"/>
                <a:gd name="T31" fmla="*/ 144 h 546"/>
                <a:gd name="T32" fmla="*/ 204 w 552"/>
                <a:gd name="T33" fmla="*/ 120 h 546"/>
                <a:gd name="T34" fmla="*/ 210 w 552"/>
                <a:gd name="T35" fmla="*/ 72 h 546"/>
                <a:gd name="T36" fmla="*/ 204 w 552"/>
                <a:gd name="T37" fmla="*/ 54 h 546"/>
                <a:gd name="T38" fmla="*/ 210 w 552"/>
                <a:gd name="T39" fmla="*/ 30 h 546"/>
                <a:gd name="T40" fmla="*/ 192 w 552"/>
                <a:gd name="T41" fmla="*/ 6 h 546"/>
                <a:gd name="T42" fmla="*/ 210 w 552"/>
                <a:gd name="T43" fmla="*/ 6 h 546"/>
                <a:gd name="T44" fmla="*/ 234 w 552"/>
                <a:gd name="T45" fmla="*/ 42 h 546"/>
                <a:gd name="T46" fmla="*/ 282 w 552"/>
                <a:gd name="T47" fmla="*/ 84 h 546"/>
                <a:gd name="T48" fmla="*/ 306 w 552"/>
                <a:gd name="T49" fmla="*/ 108 h 546"/>
                <a:gd name="T50" fmla="*/ 330 w 552"/>
                <a:gd name="T51" fmla="*/ 120 h 546"/>
                <a:gd name="T52" fmla="*/ 366 w 552"/>
                <a:gd name="T53" fmla="*/ 126 h 546"/>
                <a:gd name="T54" fmla="*/ 414 w 552"/>
                <a:gd name="T55" fmla="*/ 120 h 546"/>
                <a:gd name="T56" fmla="*/ 432 w 552"/>
                <a:gd name="T57" fmla="*/ 120 h 546"/>
                <a:gd name="T58" fmla="*/ 456 w 552"/>
                <a:gd name="T59" fmla="*/ 132 h 546"/>
                <a:gd name="T60" fmla="*/ 498 w 552"/>
                <a:gd name="T61" fmla="*/ 162 h 546"/>
                <a:gd name="T62" fmla="*/ 546 w 552"/>
                <a:gd name="T63" fmla="*/ 192 h 546"/>
                <a:gd name="T64" fmla="*/ 540 w 552"/>
                <a:gd name="T65" fmla="*/ 204 h 546"/>
                <a:gd name="T66" fmla="*/ 522 w 552"/>
                <a:gd name="T67" fmla="*/ 216 h 546"/>
                <a:gd name="T68" fmla="*/ 492 w 552"/>
                <a:gd name="T69" fmla="*/ 216 h 546"/>
                <a:gd name="T70" fmla="*/ 468 w 552"/>
                <a:gd name="T71" fmla="*/ 222 h 546"/>
                <a:gd name="T72" fmla="*/ 456 w 552"/>
                <a:gd name="T73" fmla="*/ 228 h 546"/>
                <a:gd name="T74" fmla="*/ 426 w 552"/>
                <a:gd name="T75" fmla="*/ 240 h 546"/>
                <a:gd name="T76" fmla="*/ 402 w 552"/>
                <a:gd name="T77" fmla="*/ 240 h 546"/>
                <a:gd name="T78" fmla="*/ 384 w 552"/>
                <a:gd name="T79" fmla="*/ 264 h 546"/>
                <a:gd name="T80" fmla="*/ 408 w 552"/>
                <a:gd name="T81" fmla="*/ 276 h 546"/>
                <a:gd name="T82" fmla="*/ 408 w 552"/>
                <a:gd name="T83" fmla="*/ 294 h 546"/>
                <a:gd name="T84" fmla="*/ 378 w 552"/>
                <a:gd name="T85" fmla="*/ 288 h 546"/>
                <a:gd name="T86" fmla="*/ 366 w 552"/>
                <a:gd name="T87" fmla="*/ 294 h 546"/>
                <a:gd name="T88" fmla="*/ 354 w 552"/>
                <a:gd name="T89" fmla="*/ 300 h 546"/>
                <a:gd name="T90" fmla="*/ 330 w 552"/>
                <a:gd name="T91" fmla="*/ 324 h 546"/>
                <a:gd name="T92" fmla="*/ 348 w 552"/>
                <a:gd name="T93" fmla="*/ 342 h 546"/>
                <a:gd name="T94" fmla="*/ 360 w 552"/>
                <a:gd name="T95" fmla="*/ 354 h 546"/>
                <a:gd name="T96" fmla="*/ 384 w 552"/>
                <a:gd name="T97" fmla="*/ 372 h 546"/>
                <a:gd name="T98" fmla="*/ 378 w 552"/>
                <a:gd name="T99" fmla="*/ 384 h 546"/>
                <a:gd name="T100" fmla="*/ 378 w 552"/>
                <a:gd name="T101" fmla="*/ 402 h 546"/>
                <a:gd name="T102" fmla="*/ 390 w 552"/>
                <a:gd name="T103" fmla="*/ 420 h 546"/>
                <a:gd name="T104" fmla="*/ 402 w 552"/>
                <a:gd name="T105" fmla="*/ 450 h 546"/>
                <a:gd name="T106" fmla="*/ 444 w 552"/>
                <a:gd name="T107" fmla="*/ 528 h 546"/>
                <a:gd name="T108" fmla="*/ 450 w 552"/>
                <a:gd name="T109" fmla="*/ 546 h 546"/>
                <a:gd name="T110" fmla="*/ 216 w 552"/>
                <a:gd name="T111" fmla="*/ 468 h 5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52"/>
                <a:gd name="T169" fmla="*/ 0 h 546"/>
                <a:gd name="T170" fmla="*/ 552 w 552"/>
                <a:gd name="T171" fmla="*/ 546 h 54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52" h="546">
                  <a:moveTo>
                    <a:pt x="0" y="384"/>
                  </a:moveTo>
                  <a:lnTo>
                    <a:pt x="6" y="378"/>
                  </a:lnTo>
                  <a:lnTo>
                    <a:pt x="18" y="372"/>
                  </a:lnTo>
                  <a:lnTo>
                    <a:pt x="24" y="366"/>
                  </a:lnTo>
                  <a:lnTo>
                    <a:pt x="30" y="360"/>
                  </a:lnTo>
                  <a:lnTo>
                    <a:pt x="42" y="354"/>
                  </a:lnTo>
                  <a:lnTo>
                    <a:pt x="48" y="342"/>
                  </a:lnTo>
                  <a:lnTo>
                    <a:pt x="72" y="324"/>
                  </a:lnTo>
                  <a:lnTo>
                    <a:pt x="78" y="318"/>
                  </a:lnTo>
                  <a:lnTo>
                    <a:pt x="96" y="294"/>
                  </a:lnTo>
                  <a:lnTo>
                    <a:pt x="96" y="288"/>
                  </a:lnTo>
                  <a:lnTo>
                    <a:pt x="102" y="288"/>
                  </a:lnTo>
                  <a:lnTo>
                    <a:pt x="102" y="282"/>
                  </a:lnTo>
                  <a:lnTo>
                    <a:pt x="120" y="264"/>
                  </a:lnTo>
                  <a:lnTo>
                    <a:pt x="126" y="258"/>
                  </a:lnTo>
                  <a:lnTo>
                    <a:pt x="132" y="252"/>
                  </a:lnTo>
                  <a:lnTo>
                    <a:pt x="138" y="240"/>
                  </a:lnTo>
                  <a:lnTo>
                    <a:pt x="150" y="228"/>
                  </a:lnTo>
                  <a:lnTo>
                    <a:pt x="156" y="216"/>
                  </a:lnTo>
                  <a:lnTo>
                    <a:pt x="156" y="210"/>
                  </a:lnTo>
                  <a:lnTo>
                    <a:pt x="162" y="210"/>
                  </a:lnTo>
                  <a:lnTo>
                    <a:pt x="162" y="216"/>
                  </a:lnTo>
                  <a:lnTo>
                    <a:pt x="150" y="228"/>
                  </a:lnTo>
                  <a:lnTo>
                    <a:pt x="150" y="234"/>
                  </a:lnTo>
                  <a:lnTo>
                    <a:pt x="138" y="240"/>
                  </a:lnTo>
                  <a:lnTo>
                    <a:pt x="138" y="252"/>
                  </a:lnTo>
                  <a:lnTo>
                    <a:pt x="132" y="258"/>
                  </a:lnTo>
                  <a:lnTo>
                    <a:pt x="126" y="258"/>
                  </a:lnTo>
                  <a:lnTo>
                    <a:pt x="114" y="276"/>
                  </a:lnTo>
                  <a:lnTo>
                    <a:pt x="120" y="276"/>
                  </a:lnTo>
                  <a:lnTo>
                    <a:pt x="120" y="282"/>
                  </a:lnTo>
                  <a:lnTo>
                    <a:pt x="126" y="282"/>
                  </a:lnTo>
                  <a:lnTo>
                    <a:pt x="126" y="276"/>
                  </a:lnTo>
                  <a:lnTo>
                    <a:pt x="126" y="270"/>
                  </a:lnTo>
                  <a:lnTo>
                    <a:pt x="132" y="264"/>
                  </a:lnTo>
                  <a:lnTo>
                    <a:pt x="138" y="258"/>
                  </a:lnTo>
                  <a:lnTo>
                    <a:pt x="138" y="252"/>
                  </a:lnTo>
                  <a:lnTo>
                    <a:pt x="144" y="240"/>
                  </a:lnTo>
                  <a:lnTo>
                    <a:pt x="150" y="240"/>
                  </a:lnTo>
                  <a:lnTo>
                    <a:pt x="150" y="234"/>
                  </a:lnTo>
                  <a:lnTo>
                    <a:pt x="156" y="228"/>
                  </a:lnTo>
                  <a:lnTo>
                    <a:pt x="168" y="216"/>
                  </a:lnTo>
                  <a:lnTo>
                    <a:pt x="168" y="198"/>
                  </a:lnTo>
                  <a:lnTo>
                    <a:pt x="174" y="192"/>
                  </a:lnTo>
                  <a:lnTo>
                    <a:pt x="180" y="180"/>
                  </a:lnTo>
                  <a:lnTo>
                    <a:pt x="186" y="156"/>
                  </a:lnTo>
                  <a:lnTo>
                    <a:pt x="192" y="156"/>
                  </a:lnTo>
                  <a:lnTo>
                    <a:pt x="192" y="144"/>
                  </a:lnTo>
                  <a:lnTo>
                    <a:pt x="198" y="138"/>
                  </a:lnTo>
                  <a:lnTo>
                    <a:pt x="204" y="126"/>
                  </a:lnTo>
                  <a:lnTo>
                    <a:pt x="204" y="120"/>
                  </a:lnTo>
                  <a:lnTo>
                    <a:pt x="204" y="114"/>
                  </a:lnTo>
                  <a:lnTo>
                    <a:pt x="216" y="78"/>
                  </a:lnTo>
                  <a:lnTo>
                    <a:pt x="210" y="72"/>
                  </a:lnTo>
                  <a:lnTo>
                    <a:pt x="204" y="66"/>
                  </a:lnTo>
                  <a:lnTo>
                    <a:pt x="204" y="60"/>
                  </a:lnTo>
                  <a:lnTo>
                    <a:pt x="204" y="54"/>
                  </a:lnTo>
                  <a:lnTo>
                    <a:pt x="210" y="48"/>
                  </a:lnTo>
                  <a:lnTo>
                    <a:pt x="210" y="36"/>
                  </a:lnTo>
                  <a:lnTo>
                    <a:pt x="210" y="30"/>
                  </a:lnTo>
                  <a:lnTo>
                    <a:pt x="210" y="24"/>
                  </a:lnTo>
                  <a:lnTo>
                    <a:pt x="204" y="18"/>
                  </a:lnTo>
                  <a:lnTo>
                    <a:pt x="192" y="6"/>
                  </a:lnTo>
                  <a:lnTo>
                    <a:pt x="192" y="0"/>
                  </a:lnTo>
                  <a:lnTo>
                    <a:pt x="204" y="0"/>
                  </a:lnTo>
                  <a:lnTo>
                    <a:pt x="210" y="6"/>
                  </a:lnTo>
                  <a:lnTo>
                    <a:pt x="222" y="24"/>
                  </a:lnTo>
                  <a:lnTo>
                    <a:pt x="228" y="30"/>
                  </a:lnTo>
                  <a:lnTo>
                    <a:pt x="234" y="42"/>
                  </a:lnTo>
                  <a:lnTo>
                    <a:pt x="252" y="60"/>
                  </a:lnTo>
                  <a:lnTo>
                    <a:pt x="264" y="72"/>
                  </a:lnTo>
                  <a:lnTo>
                    <a:pt x="282" y="84"/>
                  </a:lnTo>
                  <a:lnTo>
                    <a:pt x="294" y="96"/>
                  </a:lnTo>
                  <a:lnTo>
                    <a:pt x="294" y="102"/>
                  </a:lnTo>
                  <a:lnTo>
                    <a:pt x="306" y="108"/>
                  </a:lnTo>
                  <a:lnTo>
                    <a:pt x="312" y="114"/>
                  </a:lnTo>
                  <a:lnTo>
                    <a:pt x="324" y="120"/>
                  </a:lnTo>
                  <a:lnTo>
                    <a:pt x="330" y="120"/>
                  </a:lnTo>
                  <a:lnTo>
                    <a:pt x="342" y="120"/>
                  </a:lnTo>
                  <a:lnTo>
                    <a:pt x="348" y="120"/>
                  </a:lnTo>
                  <a:lnTo>
                    <a:pt x="366" y="126"/>
                  </a:lnTo>
                  <a:lnTo>
                    <a:pt x="378" y="126"/>
                  </a:lnTo>
                  <a:lnTo>
                    <a:pt x="402" y="120"/>
                  </a:lnTo>
                  <a:lnTo>
                    <a:pt x="414" y="120"/>
                  </a:lnTo>
                  <a:lnTo>
                    <a:pt x="420" y="114"/>
                  </a:lnTo>
                  <a:lnTo>
                    <a:pt x="426" y="114"/>
                  </a:lnTo>
                  <a:lnTo>
                    <a:pt x="432" y="120"/>
                  </a:lnTo>
                  <a:lnTo>
                    <a:pt x="438" y="120"/>
                  </a:lnTo>
                  <a:lnTo>
                    <a:pt x="450" y="126"/>
                  </a:lnTo>
                  <a:lnTo>
                    <a:pt x="456" y="132"/>
                  </a:lnTo>
                  <a:lnTo>
                    <a:pt x="474" y="138"/>
                  </a:lnTo>
                  <a:lnTo>
                    <a:pt x="480" y="144"/>
                  </a:lnTo>
                  <a:lnTo>
                    <a:pt x="498" y="162"/>
                  </a:lnTo>
                  <a:lnTo>
                    <a:pt x="510" y="168"/>
                  </a:lnTo>
                  <a:lnTo>
                    <a:pt x="534" y="180"/>
                  </a:lnTo>
                  <a:lnTo>
                    <a:pt x="546" y="192"/>
                  </a:lnTo>
                  <a:lnTo>
                    <a:pt x="552" y="198"/>
                  </a:lnTo>
                  <a:lnTo>
                    <a:pt x="546" y="198"/>
                  </a:lnTo>
                  <a:lnTo>
                    <a:pt x="540" y="204"/>
                  </a:lnTo>
                  <a:lnTo>
                    <a:pt x="534" y="216"/>
                  </a:lnTo>
                  <a:lnTo>
                    <a:pt x="528" y="222"/>
                  </a:lnTo>
                  <a:lnTo>
                    <a:pt x="522" y="216"/>
                  </a:lnTo>
                  <a:lnTo>
                    <a:pt x="516" y="216"/>
                  </a:lnTo>
                  <a:lnTo>
                    <a:pt x="504" y="216"/>
                  </a:lnTo>
                  <a:lnTo>
                    <a:pt x="492" y="216"/>
                  </a:lnTo>
                  <a:lnTo>
                    <a:pt x="486" y="216"/>
                  </a:lnTo>
                  <a:lnTo>
                    <a:pt x="474" y="216"/>
                  </a:lnTo>
                  <a:lnTo>
                    <a:pt x="468" y="222"/>
                  </a:lnTo>
                  <a:lnTo>
                    <a:pt x="462" y="222"/>
                  </a:lnTo>
                  <a:lnTo>
                    <a:pt x="456" y="234"/>
                  </a:lnTo>
                  <a:lnTo>
                    <a:pt x="456" y="228"/>
                  </a:lnTo>
                  <a:lnTo>
                    <a:pt x="444" y="234"/>
                  </a:lnTo>
                  <a:lnTo>
                    <a:pt x="438" y="240"/>
                  </a:lnTo>
                  <a:lnTo>
                    <a:pt x="426" y="240"/>
                  </a:lnTo>
                  <a:lnTo>
                    <a:pt x="414" y="234"/>
                  </a:lnTo>
                  <a:lnTo>
                    <a:pt x="402" y="234"/>
                  </a:lnTo>
                  <a:lnTo>
                    <a:pt x="402" y="240"/>
                  </a:lnTo>
                  <a:lnTo>
                    <a:pt x="402" y="246"/>
                  </a:lnTo>
                  <a:lnTo>
                    <a:pt x="390" y="258"/>
                  </a:lnTo>
                  <a:lnTo>
                    <a:pt x="384" y="264"/>
                  </a:lnTo>
                  <a:lnTo>
                    <a:pt x="390" y="264"/>
                  </a:lnTo>
                  <a:lnTo>
                    <a:pt x="402" y="264"/>
                  </a:lnTo>
                  <a:lnTo>
                    <a:pt x="408" y="276"/>
                  </a:lnTo>
                  <a:lnTo>
                    <a:pt x="402" y="282"/>
                  </a:lnTo>
                  <a:lnTo>
                    <a:pt x="414" y="294"/>
                  </a:lnTo>
                  <a:lnTo>
                    <a:pt x="408" y="294"/>
                  </a:lnTo>
                  <a:lnTo>
                    <a:pt x="402" y="294"/>
                  </a:lnTo>
                  <a:lnTo>
                    <a:pt x="390" y="288"/>
                  </a:lnTo>
                  <a:lnTo>
                    <a:pt x="378" y="288"/>
                  </a:lnTo>
                  <a:lnTo>
                    <a:pt x="378" y="294"/>
                  </a:lnTo>
                  <a:lnTo>
                    <a:pt x="372" y="300"/>
                  </a:lnTo>
                  <a:lnTo>
                    <a:pt x="366" y="294"/>
                  </a:lnTo>
                  <a:lnTo>
                    <a:pt x="360" y="294"/>
                  </a:lnTo>
                  <a:lnTo>
                    <a:pt x="360" y="300"/>
                  </a:lnTo>
                  <a:lnTo>
                    <a:pt x="354" y="300"/>
                  </a:lnTo>
                  <a:lnTo>
                    <a:pt x="342" y="312"/>
                  </a:lnTo>
                  <a:lnTo>
                    <a:pt x="330" y="318"/>
                  </a:lnTo>
                  <a:lnTo>
                    <a:pt x="330" y="324"/>
                  </a:lnTo>
                  <a:lnTo>
                    <a:pt x="342" y="330"/>
                  </a:lnTo>
                  <a:lnTo>
                    <a:pt x="342" y="336"/>
                  </a:lnTo>
                  <a:lnTo>
                    <a:pt x="348" y="342"/>
                  </a:lnTo>
                  <a:lnTo>
                    <a:pt x="348" y="348"/>
                  </a:lnTo>
                  <a:lnTo>
                    <a:pt x="354" y="354"/>
                  </a:lnTo>
                  <a:lnTo>
                    <a:pt x="360" y="354"/>
                  </a:lnTo>
                  <a:lnTo>
                    <a:pt x="366" y="366"/>
                  </a:lnTo>
                  <a:lnTo>
                    <a:pt x="378" y="372"/>
                  </a:lnTo>
                  <a:lnTo>
                    <a:pt x="384" y="372"/>
                  </a:lnTo>
                  <a:lnTo>
                    <a:pt x="384" y="378"/>
                  </a:lnTo>
                  <a:lnTo>
                    <a:pt x="384" y="384"/>
                  </a:lnTo>
                  <a:lnTo>
                    <a:pt x="378" y="384"/>
                  </a:lnTo>
                  <a:lnTo>
                    <a:pt x="378" y="390"/>
                  </a:lnTo>
                  <a:lnTo>
                    <a:pt x="378" y="396"/>
                  </a:lnTo>
                  <a:lnTo>
                    <a:pt x="378" y="402"/>
                  </a:lnTo>
                  <a:lnTo>
                    <a:pt x="384" y="402"/>
                  </a:lnTo>
                  <a:lnTo>
                    <a:pt x="384" y="414"/>
                  </a:lnTo>
                  <a:lnTo>
                    <a:pt x="390" y="420"/>
                  </a:lnTo>
                  <a:lnTo>
                    <a:pt x="390" y="426"/>
                  </a:lnTo>
                  <a:lnTo>
                    <a:pt x="396" y="438"/>
                  </a:lnTo>
                  <a:lnTo>
                    <a:pt x="402" y="450"/>
                  </a:lnTo>
                  <a:lnTo>
                    <a:pt x="408" y="462"/>
                  </a:lnTo>
                  <a:lnTo>
                    <a:pt x="438" y="522"/>
                  </a:lnTo>
                  <a:lnTo>
                    <a:pt x="444" y="528"/>
                  </a:lnTo>
                  <a:lnTo>
                    <a:pt x="450" y="534"/>
                  </a:lnTo>
                  <a:lnTo>
                    <a:pt x="450" y="540"/>
                  </a:lnTo>
                  <a:lnTo>
                    <a:pt x="450" y="546"/>
                  </a:lnTo>
                  <a:lnTo>
                    <a:pt x="438" y="546"/>
                  </a:lnTo>
                  <a:lnTo>
                    <a:pt x="384" y="522"/>
                  </a:lnTo>
                  <a:lnTo>
                    <a:pt x="216" y="468"/>
                  </a:lnTo>
                  <a:lnTo>
                    <a:pt x="0" y="390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/>
            <a:p>
              <a:endParaRPr lang="es-PE" sz="825"/>
            </a:p>
          </p:txBody>
        </p:sp>
        <p:sp>
          <p:nvSpPr>
            <p:cNvPr id="51" name="Freeform 349" descr="30%"/>
            <p:cNvSpPr>
              <a:spLocks/>
            </p:cNvSpPr>
            <p:nvPr/>
          </p:nvSpPr>
          <p:spPr bwMode="auto">
            <a:xfrm>
              <a:off x="3849" y="263"/>
              <a:ext cx="399" cy="629"/>
            </a:xfrm>
            <a:custGeom>
              <a:avLst/>
              <a:gdLst>
                <a:gd name="T0" fmla="*/ 240 w 300"/>
                <a:gd name="T1" fmla="*/ 24 h 474"/>
                <a:gd name="T2" fmla="*/ 228 w 300"/>
                <a:gd name="T3" fmla="*/ 54 h 474"/>
                <a:gd name="T4" fmla="*/ 192 w 300"/>
                <a:gd name="T5" fmla="*/ 72 h 474"/>
                <a:gd name="T6" fmla="*/ 174 w 300"/>
                <a:gd name="T7" fmla="*/ 96 h 474"/>
                <a:gd name="T8" fmla="*/ 156 w 300"/>
                <a:gd name="T9" fmla="*/ 126 h 474"/>
                <a:gd name="T10" fmla="*/ 168 w 300"/>
                <a:gd name="T11" fmla="*/ 156 h 474"/>
                <a:gd name="T12" fmla="*/ 156 w 300"/>
                <a:gd name="T13" fmla="*/ 186 h 474"/>
                <a:gd name="T14" fmla="*/ 150 w 300"/>
                <a:gd name="T15" fmla="*/ 204 h 474"/>
                <a:gd name="T16" fmla="*/ 156 w 300"/>
                <a:gd name="T17" fmla="*/ 198 h 474"/>
                <a:gd name="T18" fmla="*/ 168 w 300"/>
                <a:gd name="T19" fmla="*/ 210 h 474"/>
                <a:gd name="T20" fmla="*/ 192 w 300"/>
                <a:gd name="T21" fmla="*/ 216 h 474"/>
                <a:gd name="T22" fmla="*/ 204 w 300"/>
                <a:gd name="T23" fmla="*/ 240 h 474"/>
                <a:gd name="T24" fmla="*/ 216 w 300"/>
                <a:gd name="T25" fmla="*/ 258 h 474"/>
                <a:gd name="T26" fmla="*/ 240 w 300"/>
                <a:gd name="T27" fmla="*/ 252 h 474"/>
                <a:gd name="T28" fmla="*/ 264 w 300"/>
                <a:gd name="T29" fmla="*/ 264 h 474"/>
                <a:gd name="T30" fmla="*/ 258 w 300"/>
                <a:gd name="T31" fmla="*/ 288 h 474"/>
                <a:gd name="T32" fmla="*/ 264 w 300"/>
                <a:gd name="T33" fmla="*/ 318 h 474"/>
                <a:gd name="T34" fmla="*/ 264 w 300"/>
                <a:gd name="T35" fmla="*/ 342 h 474"/>
                <a:gd name="T36" fmla="*/ 276 w 300"/>
                <a:gd name="T37" fmla="*/ 360 h 474"/>
                <a:gd name="T38" fmla="*/ 282 w 300"/>
                <a:gd name="T39" fmla="*/ 372 h 474"/>
                <a:gd name="T40" fmla="*/ 294 w 300"/>
                <a:gd name="T41" fmla="*/ 390 h 474"/>
                <a:gd name="T42" fmla="*/ 282 w 300"/>
                <a:gd name="T43" fmla="*/ 390 h 474"/>
                <a:gd name="T44" fmla="*/ 282 w 300"/>
                <a:gd name="T45" fmla="*/ 408 h 474"/>
                <a:gd name="T46" fmla="*/ 288 w 300"/>
                <a:gd name="T47" fmla="*/ 432 h 474"/>
                <a:gd name="T48" fmla="*/ 300 w 300"/>
                <a:gd name="T49" fmla="*/ 450 h 474"/>
                <a:gd name="T50" fmla="*/ 282 w 300"/>
                <a:gd name="T51" fmla="*/ 462 h 474"/>
                <a:gd name="T52" fmla="*/ 276 w 300"/>
                <a:gd name="T53" fmla="*/ 456 h 474"/>
                <a:gd name="T54" fmla="*/ 240 w 300"/>
                <a:gd name="T55" fmla="*/ 450 h 474"/>
                <a:gd name="T56" fmla="*/ 234 w 300"/>
                <a:gd name="T57" fmla="*/ 438 h 474"/>
                <a:gd name="T58" fmla="*/ 228 w 300"/>
                <a:gd name="T59" fmla="*/ 414 h 474"/>
                <a:gd name="T60" fmla="*/ 216 w 300"/>
                <a:gd name="T61" fmla="*/ 390 h 474"/>
                <a:gd name="T62" fmla="*/ 120 w 300"/>
                <a:gd name="T63" fmla="*/ 348 h 474"/>
                <a:gd name="T64" fmla="*/ 108 w 300"/>
                <a:gd name="T65" fmla="*/ 324 h 474"/>
                <a:gd name="T66" fmla="*/ 60 w 300"/>
                <a:gd name="T67" fmla="*/ 228 h 474"/>
                <a:gd name="T68" fmla="*/ 48 w 300"/>
                <a:gd name="T69" fmla="*/ 204 h 474"/>
                <a:gd name="T70" fmla="*/ 54 w 300"/>
                <a:gd name="T71" fmla="*/ 186 h 474"/>
                <a:gd name="T72" fmla="*/ 36 w 300"/>
                <a:gd name="T73" fmla="*/ 168 h 474"/>
                <a:gd name="T74" fmla="*/ 18 w 300"/>
                <a:gd name="T75" fmla="*/ 144 h 474"/>
                <a:gd name="T76" fmla="*/ 0 w 300"/>
                <a:gd name="T77" fmla="*/ 120 h 474"/>
                <a:gd name="T78" fmla="*/ 30 w 300"/>
                <a:gd name="T79" fmla="*/ 96 h 474"/>
                <a:gd name="T80" fmla="*/ 48 w 300"/>
                <a:gd name="T81" fmla="*/ 90 h 474"/>
                <a:gd name="T82" fmla="*/ 84 w 300"/>
                <a:gd name="T83" fmla="*/ 96 h 474"/>
                <a:gd name="T84" fmla="*/ 60 w 300"/>
                <a:gd name="T85" fmla="*/ 66 h 474"/>
                <a:gd name="T86" fmla="*/ 72 w 300"/>
                <a:gd name="T87" fmla="*/ 42 h 474"/>
                <a:gd name="T88" fmla="*/ 108 w 300"/>
                <a:gd name="T89" fmla="*/ 42 h 474"/>
                <a:gd name="T90" fmla="*/ 132 w 300"/>
                <a:gd name="T91" fmla="*/ 24 h 474"/>
                <a:gd name="T92" fmla="*/ 162 w 300"/>
                <a:gd name="T93" fmla="*/ 18 h 474"/>
                <a:gd name="T94" fmla="*/ 198 w 300"/>
                <a:gd name="T95" fmla="*/ 24 h 474"/>
                <a:gd name="T96" fmla="*/ 222 w 300"/>
                <a:gd name="T97" fmla="*/ 0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0"/>
                <a:gd name="T148" fmla="*/ 0 h 474"/>
                <a:gd name="T149" fmla="*/ 300 w 300"/>
                <a:gd name="T150" fmla="*/ 474 h 47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0" h="474">
                  <a:moveTo>
                    <a:pt x="222" y="0"/>
                  </a:moveTo>
                  <a:lnTo>
                    <a:pt x="234" y="6"/>
                  </a:lnTo>
                  <a:lnTo>
                    <a:pt x="240" y="12"/>
                  </a:lnTo>
                  <a:lnTo>
                    <a:pt x="240" y="24"/>
                  </a:lnTo>
                  <a:lnTo>
                    <a:pt x="234" y="36"/>
                  </a:lnTo>
                  <a:lnTo>
                    <a:pt x="240" y="42"/>
                  </a:lnTo>
                  <a:lnTo>
                    <a:pt x="234" y="48"/>
                  </a:lnTo>
                  <a:lnTo>
                    <a:pt x="228" y="54"/>
                  </a:lnTo>
                  <a:lnTo>
                    <a:pt x="222" y="60"/>
                  </a:lnTo>
                  <a:lnTo>
                    <a:pt x="210" y="66"/>
                  </a:lnTo>
                  <a:lnTo>
                    <a:pt x="198" y="72"/>
                  </a:lnTo>
                  <a:lnTo>
                    <a:pt x="192" y="72"/>
                  </a:lnTo>
                  <a:lnTo>
                    <a:pt x="186" y="84"/>
                  </a:lnTo>
                  <a:lnTo>
                    <a:pt x="180" y="90"/>
                  </a:lnTo>
                  <a:lnTo>
                    <a:pt x="174" y="90"/>
                  </a:lnTo>
                  <a:lnTo>
                    <a:pt x="174" y="96"/>
                  </a:lnTo>
                  <a:lnTo>
                    <a:pt x="162" y="108"/>
                  </a:lnTo>
                  <a:lnTo>
                    <a:pt x="168" y="114"/>
                  </a:lnTo>
                  <a:lnTo>
                    <a:pt x="156" y="120"/>
                  </a:lnTo>
                  <a:lnTo>
                    <a:pt x="156" y="126"/>
                  </a:lnTo>
                  <a:lnTo>
                    <a:pt x="162" y="138"/>
                  </a:lnTo>
                  <a:lnTo>
                    <a:pt x="168" y="144"/>
                  </a:lnTo>
                  <a:lnTo>
                    <a:pt x="168" y="150"/>
                  </a:lnTo>
                  <a:lnTo>
                    <a:pt x="168" y="156"/>
                  </a:lnTo>
                  <a:lnTo>
                    <a:pt x="168" y="168"/>
                  </a:lnTo>
                  <a:lnTo>
                    <a:pt x="150" y="174"/>
                  </a:lnTo>
                  <a:lnTo>
                    <a:pt x="156" y="180"/>
                  </a:lnTo>
                  <a:lnTo>
                    <a:pt x="156" y="186"/>
                  </a:lnTo>
                  <a:lnTo>
                    <a:pt x="150" y="186"/>
                  </a:lnTo>
                  <a:lnTo>
                    <a:pt x="150" y="192"/>
                  </a:lnTo>
                  <a:lnTo>
                    <a:pt x="144" y="198"/>
                  </a:lnTo>
                  <a:lnTo>
                    <a:pt x="150" y="204"/>
                  </a:lnTo>
                  <a:lnTo>
                    <a:pt x="144" y="204"/>
                  </a:lnTo>
                  <a:lnTo>
                    <a:pt x="150" y="204"/>
                  </a:lnTo>
                  <a:lnTo>
                    <a:pt x="150" y="198"/>
                  </a:lnTo>
                  <a:lnTo>
                    <a:pt x="156" y="198"/>
                  </a:lnTo>
                  <a:lnTo>
                    <a:pt x="156" y="204"/>
                  </a:lnTo>
                  <a:lnTo>
                    <a:pt x="162" y="204"/>
                  </a:lnTo>
                  <a:lnTo>
                    <a:pt x="162" y="210"/>
                  </a:lnTo>
                  <a:lnTo>
                    <a:pt x="168" y="210"/>
                  </a:lnTo>
                  <a:lnTo>
                    <a:pt x="174" y="204"/>
                  </a:lnTo>
                  <a:lnTo>
                    <a:pt x="180" y="204"/>
                  </a:lnTo>
                  <a:lnTo>
                    <a:pt x="186" y="210"/>
                  </a:lnTo>
                  <a:lnTo>
                    <a:pt x="192" y="216"/>
                  </a:lnTo>
                  <a:lnTo>
                    <a:pt x="192" y="222"/>
                  </a:lnTo>
                  <a:lnTo>
                    <a:pt x="198" y="228"/>
                  </a:lnTo>
                  <a:lnTo>
                    <a:pt x="204" y="234"/>
                  </a:lnTo>
                  <a:lnTo>
                    <a:pt x="204" y="240"/>
                  </a:lnTo>
                  <a:lnTo>
                    <a:pt x="204" y="246"/>
                  </a:lnTo>
                  <a:lnTo>
                    <a:pt x="204" y="252"/>
                  </a:lnTo>
                  <a:lnTo>
                    <a:pt x="210" y="258"/>
                  </a:lnTo>
                  <a:lnTo>
                    <a:pt x="216" y="258"/>
                  </a:lnTo>
                  <a:lnTo>
                    <a:pt x="222" y="252"/>
                  </a:lnTo>
                  <a:lnTo>
                    <a:pt x="228" y="258"/>
                  </a:lnTo>
                  <a:lnTo>
                    <a:pt x="234" y="258"/>
                  </a:lnTo>
                  <a:lnTo>
                    <a:pt x="240" y="252"/>
                  </a:lnTo>
                  <a:lnTo>
                    <a:pt x="246" y="252"/>
                  </a:lnTo>
                  <a:lnTo>
                    <a:pt x="252" y="252"/>
                  </a:lnTo>
                  <a:lnTo>
                    <a:pt x="258" y="252"/>
                  </a:lnTo>
                  <a:lnTo>
                    <a:pt x="264" y="264"/>
                  </a:lnTo>
                  <a:lnTo>
                    <a:pt x="264" y="270"/>
                  </a:lnTo>
                  <a:lnTo>
                    <a:pt x="258" y="270"/>
                  </a:lnTo>
                  <a:lnTo>
                    <a:pt x="258" y="276"/>
                  </a:lnTo>
                  <a:lnTo>
                    <a:pt x="258" y="288"/>
                  </a:lnTo>
                  <a:lnTo>
                    <a:pt x="252" y="294"/>
                  </a:lnTo>
                  <a:lnTo>
                    <a:pt x="258" y="300"/>
                  </a:lnTo>
                  <a:lnTo>
                    <a:pt x="264" y="306"/>
                  </a:lnTo>
                  <a:lnTo>
                    <a:pt x="264" y="318"/>
                  </a:lnTo>
                  <a:lnTo>
                    <a:pt x="270" y="324"/>
                  </a:lnTo>
                  <a:lnTo>
                    <a:pt x="276" y="324"/>
                  </a:lnTo>
                  <a:lnTo>
                    <a:pt x="264" y="336"/>
                  </a:lnTo>
                  <a:lnTo>
                    <a:pt x="264" y="342"/>
                  </a:lnTo>
                  <a:lnTo>
                    <a:pt x="258" y="348"/>
                  </a:lnTo>
                  <a:lnTo>
                    <a:pt x="264" y="354"/>
                  </a:lnTo>
                  <a:lnTo>
                    <a:pt x="276" y="354"/>
                  </a:lnTo>
                  <a:lnTo>
                    <a:pt x="276" y="360"/>
                  </a:lnTo>
                  <a:lnTo>
                    <a:pt x="282" y="360"/>
                  </a:lnTo>
                  <a:lnTo>
                    <a:pt x="276" y="366"/>
                  </a:lnTo>
                  <a:lnTo>
                    <a:pt x="276" y="372"/>
                  </a:lnTo>
                  <a:lnTo>
                    <a:pt x="282" y="372"/>
                  </a:lnTo>
                  <a:lnTo>
                    <a:pt x="288" y="372"/>
                  </a:lnTo>
                  <a:lnTo>
                    <a:pt x="288" y="378"/>
                  </a:lnTo>
                  <a:lnTo>
                    <a:pt x="294" y="384"/>
                  </a:lnTo>
                  <a:lnTo>
                    <a:pt x="294" y="390"/>
                  </a:lnTo>
                  <a:lnTo>
                    <a:pt x="294" y="396"/>
                  </a:lnTo>
                  <a:lnTo>
                    <a:pt x="288" y="396"/>
                  </a:lnTo>
                  <a:lnTo>
                    <a:pt x="282" y="396"/>
                  </a:lnTo>
                  <a:lnTo>
                    <a:pt x="282" y="390"/>
                  </a:lnTo>
                  <a:lnTo>
                    <a:pt x="282" y="402"/>
                  </a:lnTo>
                  <a:lnTo>
                    <a:pt x="276" y="402"/>
                  </a:lnTo>
                  <a:lnTo>
                    <a:pt x="276" y="408"/>
                  </a:lnTo>
                  <a:lnTo>
                    <a:pt x="282" y="408"/>
                  </a:lnTo>
                  <a:lnTo>
                    <a:pt x="288" y="414"/>
                  </a:lnTo>
                  <a:lnTo>
                    <a:pt x="288" y="420"/>
                  </a:lnTo>
                  <a:lnTo>
                    <a:pt x="288" y="426"/>
                  </a:lnTo>
                  <a:lnTo>
                    <a:pt x="288" y="432"/>
                  </a:lnTo>
                  <a:lnTo>
                    <a:pt x="288" y="438"/>
                  </a:lnTo>
                  <a:lnTo>
                    <a:pt x="288" y="444"/>
                  </a:lnTo>
                  <a:lnTo>
                    <a:pt x="294" y="444"/>
                  </a:lnTo>
                  <a:lnTo>
                    <a:pt x="300" y="450"/>
                  </a:lnTo>
                  <a:lnTo>
                    <a:pt x="294" y="450"/>
                  </a:lnTo>
                  <a:lnTo>
                    <a:pt x="294" y="456"/>
                  </a:lnTo>
                  <a:lnTo>
                    <a:pt x="288" y="456"/>
                  </a:lnTo>
                  <a:lnTo>
                    <a:pt x="282" y="462"/>
                  </a:lnTo>
                  <a:lnTo>
                    <a:pt x="282" y="468"/>
                  </a:lnTo>
                  <a:lnTo>
                    <a:pt x="276" y="474"/>
                  </a:lnTo>
                  <a:lnTo>
                    <a:pt x="276" y="468"/>
                  </a:lnTo>
                  <a:lnTo>
                    <a:pt x="276" y="456"/>
                  </a:lnTo>
                  <a:lnTo>
                    <a:pt x="276" y="450"/>
                  </a:lnTo>
                  <a:lnTo>
                    <a:pt x="258" y="456"/>
                  </a:lnTo>
                  <a:lnTo>
                    <a:pt x="246" y="456"/>
                  </a:lnTo>
                  <a:lnTo>
                    <a:pt x="240" y="450"/>
                  </a:lnTo>
                  <a:lnTo>
                    <a:pt x="234" y="444"/>
                  </a:lnTo>
                  <a:lnTo>
                    <a:pt x="228" y="444"/>
                  </a:lnTo>
                  <a:lnTo>
                    <a:pt x="228" y="438"/>
                  </a:lnTo>
                  <a:lnTo>
                    <a:pt x="234" y="438"/>
                  </a:lnTo>
                  <a:lnTo>
                    <a:pt x="234" y="432"/>
                  </a:lnTo>
                  <a:lnTo>
                    <a:pt x="234" y="426"/>
                  </a:lnTo>
                  <a:lnTo>
                    <a:pt x="234" y="420"/>
                  </a:lnTo>
                  <a:lnTo>
                    <a:pt x="228" y="414"/>
                  </a:lnTo>
                  <a:lnTo>
                    <a:pt x="222" y="408"/>
                  </a:lnTo>
                  <a:lnTo>
                    <a:pt x="228" y="402"/>
                  </a:lnTo>
                  <a:lnTo>
                    <a:pt x="228" y="396"/>
                  </a:lnTo>
                  <a:lnTo>
                    <a:pt x="216" y="390"/>
                  </a:lnTo>
                  <a:lnTo>
                    <a:pt x="210" y="378"/>
                  </a:lnTo>
                  <a:lnTo>
                    <a:pt x="186" y="372"/>
                  </a:lnTo>
                  <a:lnTo>
                    <a:pt x="126" y="354"/>
                  </a:lnTo>
                  <a:lnTo>
                    <a:pt x="120" y="348"/>
                  </a:lnTo>
                  <a:lnTo>
                    <a:pt x="120" y="342"/>
                  </a:lnTo>
                  <a:lnTo>
                    <a:pt x="120" y="336"/>
                  </a:lnTo>
                  <a:lnTo>
                    <a:pt x="114" y="330"/>
                  </a:lnTo>
                  <a:lnTo>
                    <a:pt x="108" y="324"/>
                  </a:lnTo>
                  <a:lnTo>
                    <a:pt x="78" y="264"/>
                  </a:lnTo>
                  <a:lnTo>
                    <a:pt x="72" y="252"/>
                  </a:lnTo>
                  <a:lnTo>
                    <a:pt x="66" y="240"/>
                  </a:lnTo>
                  <a:lnTo>
                    <a:pt x="60" y="228"/>
                  </a:lnTo>
                  <a:lnTo>
                    <a:pt x="60" y="222"/>
                  </a:lnTo>
                  <a:lnTo>
                    <a:pt x="54" y="216"/>
                  </a:lnTo>
                  <a:lnTo>
                    <a:pt x="54" y="204"/>
                  </a:lnTo>
                  <a:lnTo>
                    <a:pt x="48" y="204"/>
                  </a:lnTo>
                  <a:lnTo>
                    <a:pt x="48" y="198"/>
                  </a:lnTo>
                  <a:lnTo>
                    <a:pt x="48" y="192"/>
                  </a:lnTo>
                  <a:lnTo>
                    <a:pt x="48" y="186"/>
                  </a:lnTo>
                  <a:lnTo>
                    <a:pt x="54" y="186"/>
                  </a:lnTo>
                  <a:lnTo>
                    <a:pt x="54" y="180"/>
                  </a:lnTo>
                  <a:lnTo>
                    <a:pt x="54" y="174"/>
                  </a:lnTo>
                  <a:lnTo>
                    <a:pt x="48" y="174"/>
                  </a:lnTo>
                  <a:lnTo>
                    <a:pt x="36" y="168"/>
                  </a:lnTo>
                  <a:lnTo>
                    <a:pt x="30" y="156"/>
                  </a:lnTo>
                  <a:lnTo>
                    <a:pt x="24" y="156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2" y="138"/>
                  </a:lnTo>
                  <a:lnTo>
                    <a:pt x="12" y="132"/>
                  </a:lnTo>
                  <a:lnTo>
                    <a:pt x="0" y="126"/>
                  </a:lnTo>
                  <a:lnTo>
                    <a:pt x="0" y="120"/>
                  </a:lnTo>
                  <a:lnTo>
                    <a:pt x="12" y="114"/>
                  </a:lnTo>
                  <a:lnTo>
                    <a:pt x="24" y="102"/>
                  </a:lnTo>
                  <a:lnTo>
                    <a:pt x="30" y="102"/>
                  </a:lnTo>
                  <a:lnTo>
                    <a:pt x="30" y="96"/>
                  </a:lnTo>
                  <a:lnTo>
                    <a:pt x="36" y="96"/>
                  </a:lnTo>
                  <a:lnTo>
                    <a:pt x="42" y="102"/>
                  </a:lnTo>
                  <a:lnTo>
                    <a:pt x="48" y="96"/>
                  </a:lnTo>
                  <a:lnTo>
                    <a:pt x="48" y="90"/>
                  </a:lnTo>
                  <a:lnTo>
                    <a:pt x="60" y="90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84" y="96"/>
                  </a:lnTo>
                  <a:lnTo>
                    <a:pt x="72" y="84"/>
                  </a:lnTo>
                  <a:lnTo>
                    <a:pt x="78" y="78"/>
                  </a:lnTo>
                  <a:lnTo>
                    <a:pt x="72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60" y="60"/>
                  </a:lnTo>
                  <a:lnTo>
                    <a:pt x="72" y="48"/>
                  </a:lnTo>
                  <a:lnTo>
                    <a:pt x="72" y="42"/>
                  </a:lnTo>
                  <a:lnTo>
                    <a:pt x="72" y="36"/>
                  </a:lnTo>
                  <a:lnTo>
                    <a:pt x="84" y="36"/>
                  </a:lnTo>
                  <a:lnTo>
                    <a:pt x="96" y="42"/>
                  </a:lnTo>
                  <a:lnTo>
                    <a:pt x="108" y="42"/>
                  </a:lnTo>
                  <a:lnTo>
                    <a:pt x="114" y="36"/>
                  </a:lnTo>
                  <a:lnTo>
                    <a:pt x="126" y="30"/>
                  </a:lnTo>
                  <a:lnTo>
                    <a:pt x="126" y="36"/>
                  </a:lnTo>
                  <a:lnTo>
                    <a:pt x="132" y="24"/>
                  </a:lnTo>
                  <a:lnTo>
                    <a:pt x="138" y="24"/>
                  </a:lnTo>
                  <a:lnTo>
                    <a:pt x="144" y="18"/>
                  </a:lnTo>
                  <a:lnTo>
                    <a:pt x="156" y="18"/>
                  </a:lnTo>
                  <a:lnTo>
                    <a:pt x="162" y="18"/>
                  </a:lnTo>
                  <a:lnTo>
                    <a:pt x="174" y="18"/>
                  </a:lnTo>
                  <a:lnTo>
                    <a:pt x="186" y="18"/>
                  </a:lnTo>
                  <a:lnTo>
                    <a:pt x="192" y="18"/>
                  </a:lnTo>
                  <a:lnTo>
                    <a:pt x="198" y="24"/>
                  </a:lnTo>
                  <a:lnTo>
                    <a:pt x="204" y="18"/>
                  </a:lnTo>
                  <a:lnTo>
                    <a:pt x="210" y="6"/>
                  </a:lnTo>
                  <a:lnTo>
                    <a:pt x="216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s-PE" sz="825"/>
            </a:p>
          </p:txBody>
        </p:sp>
        <p:sp>
          <p:nvSpPr>
            <p:cNvPr id="52" name="Freeform 350"/>
            <p:cNvSpPr>
              <a:spLocks/>
            </p:cNvSpPr>
            <p:nvPr/>
          </p:nvSpPr>
          <p:spPr bwMode="auto">
            <a:xfrm>
              <a:off x="3546" y="1195"/>
              <a:ext cx="1100" cy="1569"/>
            </a:xfrm>
            <a:custGeom>
              <a:avLst/>
              <a:gdLst>
                <a:gd name="T0" fmla="*/ 558 w 828"/>
                <a:gd name="T1" fmla="*/ 24 h 1182"/>
                <a:gd name="T2" fmla="*/ 600 w 828"/>
                <a:gd name="T3" fmla="*/ 60 h 1182"/>
                <a:gd name="T4" fmla="*/ 606 w 828"/>
                <a:gd name="T5" fmla="*/ 120 h 1182"/>
                <a:gd name="T6" fmla="*/ 594 w 828"/>
                <a:gd name="T7" fmla="*/ 168 h 1182"/>
                <a:gd name="T8" fmla="*/ 576 w 828"/>
                <a:gd name="T9" fmla="*/ 210 h 1182"/>
                <a:gd name="T10" fmla="*/ 552 w 828"/>
                <a:gd name="T11" fmla="*/ 288 h 1182"/>
                <a:gd name="T12" fmla="*/ 582 w 828"/>
                <a:gd name="T13" fmla="*/ 360 h 1182"/>
                <a:gd name="T14" fmla="*/ 612 w 828"/>
                <a:gd name="T15" fmla="*/ 420 h 1182"/>
                <a:gd name="T16" fmla="*/ 618 w 828"/>
                <a:gd name="T17" fmla="*/ 450 h 1182"/>
                <a:gd name="T18" fmla="*/ 600 w 828"/>
                <a:gd name="T19" fmla="*/ 474 h 1182"/>
                <a:gd name="T20" fmla="*/ 606 w 828"/>
                <a:gd name="T21" fmla="*/ 516 h 1182"/>
                <a:gd name="T22" fmla="*/ 588 w 828"/>
                <a:gd name="T23" fmla="*/ 516 h 1182"/>
                <a:gd name="T24" fmla="*/ 588 w 828"/>
                <a:gd name="T25" fmla="*/ 558 h 1182"/>
                <a:gd name="T26" fmla="*/ 588 w 828"/>
                <a:gd name="T27" fmla="*/ 600 h 1182"/>
                <a:gd name="T28" fmla="*/ 630 w 828"/>
                <a:gd name="T29" fmla="*/ 654 h 1182"/>
                <a:gd name="T30" fmla="*/ 678 w 828"/>
                <a:gd name="T31" fmla="*/ 690 h 1182"/>
                <a:gd name="T32" fmla="*/ 702 w 828"/>
                <a:gd name="T33" fmla="*/ 732 h 1182"/>
                <a:gd name="T34" fmla="*/ 690 w 828"/>
                <a:gd name="T35" fmla="*/ 798 h 1182"/>
                <a:gd name="T36" fmla="*/ 702 w 828"/>
                <a:gd name="T37" fmla="*/ 864 h 1182"/>
                <a:gd name="T38" fmla="*/ 732 w 828"/>
                <a:gd name="T39" fmla="*/ 912 h 1182"/>
                <a:gd name="T40" fmla="*/ 708 w 828"/>
                <a:gd name="T41" fmla="*/ 936 h 1182"/>
                <a:gd name="T42" fmla="*/ 732 w 828"/>
                <a:gd name="T43" fmla="*/ 990 h 1182"/>
                <a:gd name="T44" fmla="*/ 798 w 828"/>
                <a:gd name="T45" fmla="*/ 1044 h 1182"/>
                <a:gd name="T46" fmla="*/ 822 w 828"/>
                <a:gd name="T47" fmla="*/ 1068 h 1182"/>
                <a:gd name="T48" fmla="*/ 762 w 828"/>
                <a:gd name="T49" fmla="*/ 1134 h 1182"/>
                <a:gd name="T50" fmla="*/ 702 w 828"/>
                <a:gd name="T51" fmla="*/ 1134 h 1182"/>
                <a:gd name="T52" fmla="*/ 636 w 828"/>
                <a:gd name="T53" fmla="*/ 1176 h 1182"/>
                <a:gd name="T54" fmla="*/ 582 w 828"/>
                <a:gd name="T55" fmla="*/ 1164 h 1182"/>
                <a:gd name="T56" fmla="*/ 552 w 828"/>
                <a:gd name="T57" fmla="*/ 1116 h 1182"/>
                <a:gd name="T58" fmla="*/ 528 w 828"/>
                <a:gd name="T59" fmla="*/ 1110 h 1182"/>
                <a:gd name="T60" fmla="*/ 498 w 828"/>
                <a:gd name="T61" fmla="*/ 1092 h 1182"/>
                <a:gd name="T62" fmla="*/ 474 w 828"/>
                <a:gd name="T63" fmla="*/ 1092 h 1182"/>
                <a:gd name="T64" fmla="*/ 426 w 828"/>
                <a:gd name="T65" fmla="*/ 1098 h 1182"/>
                <a:gd name="T66" fmla="*/ 384 w 828"/>
                <a:gd name="T67" fmla="*/ 1074 h 1182"/>
                <a:gd name="T68" fmla="*/ 330 w 828"/>
                <a:gd name="T69" fmla="*/ 1092 h 1182"/>
                <a:gd name="T70" fmla="*/ 318 w 828"/>
                <a:gd name="T71" fmla="*/ 1056 h 1182"/>
                <a:gd name="T72" fmla="*/ 306 w 828"/>
                <a:gd name="T73" fmla="*/ 1026 h 1182"/>
                <a:gd name="T74" fmla="*/ 330 w 828"/>
                <a:gd name="T75" fmla="*/ 978 h 1182"/>
                <a:gd name="T76" fmla="*/ 336 w 828"/>
                <a:gd name="T77" fmla="*/ 906 h 1182"/>
                <a:gd name="T78" fmla="*/ 324 w 828"/>
                <a:gd name="T79" fmla="*/ 852 h 1182"/>
                <a:gd name="T80" fmla="*/ 324 w 828"/>
                <a:gd name="T81" fmla="*/ 798 h 1182"/>
                <a:gd name="T82" fmla="*/ 282 w 828"/>
                <a:gd name="T83" fmla="*/ 750 h 1182"/>
                <a:gd name="T84" fmla="*/ 258 w 828"/>
                <a:gd name="T85" fmla="*/ 714 h 1182"/>
                <a:gd name="T86" fmla="*/ 228 w 828"/>
                <a:gd name="T87" fmla="*/ 684 h 1182"/>
                <a:gd name="T88" fmla="*/ 204 w 828"/>
                <a:gd name="T89" fmla="*/ 642 h 1182"/>
                <a:gd name="T90" fmla="*/ 156 w 828"/>
                <a:gd name="T91" fmla="*/ 600 h 1182"/>
                <a:gd name="T92" fmla="*/ 168 w 828"/>
                <a:gd name="T93" fmla="*/ 528 h 1182"/>
                <a:gd name="T94" fmla="*/ 162 w 828"/>
                <a:gd name="T95" fmla="*/ 444 h 1182"/>
                <a:gd name="T96" fmla="*/ 168 w 828"/>
                <a:gd name="T97" fmla="*/ 378 h 1182"/>
                <a:gd name="T98" fmla="*/ 168 w 828"/>
                <a:gd name="T99" fmla="*/ 282 h 1182"/>
                <a:gd name="T100" fmla="*/ 174 w 828"/>
                <a:gd name="T101" fmla="*/ 228 h 1182"/>
                <a:gd name="T102" fmla="*/ 162 w 828"/>
                <a:gd name="T103" fmla="*/ 174 h 1182"/>
                <a:gd name="T104" fmla="*/ 132 w 828"/>
                <a:gd name="T105" fmla="*/ 132 h 1182"/>
                <a:gd name="T106" fmla="*/ 108 w 828"/>
                <a:gd name="T107" fmla="*/ 102 h 1182"/>
                <a:gd name="T108" fmla="*/ 66 w 828"/>
                <a:gd name="T109" fmla="*/ 72 h 1182"/>
                <a:gd name="T110" fmla="*/ 0 w 828"/>
                <a:gd name="T111" fmla="*/ 24 h 11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8"/>
                <a:gd name="T169" fmla="*/ 0 h 1182"/>
                <a:gd name="T170" fmla="*/ 828 w 828"/>
                <a:gd name="T171" fmla="*/ 1182 h 11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8" h="1182">
                  <a:moveTo>
                    <a:pt x="6" y="18"/>
                  </a:moveTo>
                  <a:lnTo>
                    <a:pt x="12" y="24"/>
                  </a:lnTo>
                  <a:lnTo>
                    <a:pt x="252" y="72"/>
                  </a:lnTo>
                  <a:lnTo>
                    <a:pt x="558" y="0"/>
                  </a:lnTo>
                  <a:lnTo>
                    <a:pt x="564" y="12"/>
                  </a:lnTo>
                  <a:lnTo>
                    <a:pt x="558" y="12"/>
                  </a:lnTo>
                  <a:lnTo>
                    <a:pt x="558" y="18"/>
                  </a:lnTo>
                  <a:lnTo>
                    <a:pt x="558" y="24"/>
                  </a:lnTo>
                  <a:lnTo>
                    <a:pt x="558" y="30"/>
                  </a:lnTo>
                  <a:lnTo>
                    <a:pt x="564" y="30"/>
                  </a:lnTo>
                  <a:lnTo>
                    <a:pt x="570" y="30"/>
                  </a:lnTo>
                  <a:lnTo>
                    <a:pt x="582" y="30"/>
                  </a:lnTo>
                  <a:lnTo>
                    <a:pt x="588" y="36"/>
                  </a:lnTo>
                  <a:lnTo>
                    <a:pt x="594" y="42"/>
                  </a:lnTo>
                  <a:lnTo>
                    <a:pt x="600" y="48"/>
                  </a:lnTo>
                  <a:lnTo>
                    <a:pt x="600" y="60"/>
                  </a:lnTo>
                  <a:lnTo>
                    <a:pt x="594" y="60"/>
                  </a:lnTo>
                  <a:lnTo>
                    <a:pt x="594" y="66"/>
                  </a:lnTo>
                  <a:lnTo>
                    <a:pt x="594" y="78"/>
                  </a:lnTo>
                  <a:lnTo>
                    <a:pt x="600" y="90"/>
                  </a:lnTo>
                  <a:lnTo>
                    <a:pt x="600" y="102"/>
                  </a:lnTo>
                  <a:lnTo>
                    <a:pt x="600" y="108"/>
                  </a:lnTo>
                  <a:lnTo>
                    <a:pt x="606" y="114"/>
                  </a:lnTo>
                  <a:lnTo>
                    <a:pt x="606" y="120"/>
                  </a:lnTo>
                  <a:lnTo>
                    <a:pt x="600" y="120"/>
                  </a:lnTo>
                  <a:lnTo>
                    <a:pt x="600" y="132"/>
                  </a:lnTo>
                  <a:lnTo>
                    <a:pt x="600" y="138"/>
                  </a:lnTo>
                  <a:lnTo>
                    <a:pt x="600" y="144"/>
                  </a:lnTo>
                  <a:lnTo>
                    <a:pt x="594" y="150"/>
                  </a:lnTo>
                  <a:lnTo>
                    <a:pt x="600" y="150"/>
                  </a:lnTo>
                  <a:lnTo>
                    <a:pt x="600" y="156"/>
                  </a:lnTo>
                  <a:lnTo>
                    <a:pt x="594" y="168"/>
                  </a:lnTo>
                  <a:lnTo>
                    <a:pt x="594" y="174"/>
                  </a:lnTo>
                  <a:lnTo>
                    <a:pt x="594" y="186"/>
                  </a:lnTo>
                  <a:lnTo>
                    <a:pt x="594" y="192"/>
                  </a:lnTo>
                  <a:lnTo>
                    <a:pt x="594" y="198"/>
                  </a:lnTo>
                  <a:lnTo>
                    <a:pt x="594" y="204"/>
                  </a:lnTo>
                  <a:lnTo>
                    <a:pt x="588" y="210"/>
                  </a:lnTo>
                  <a:lnTo>
                    <a:pt x="582" y="210"/>
                  </a:lnTo>
                  <a:lnTo>
                    <a:pt x="576" y="210"/>
                  </a:lnTo>
                  <a:lnTo>
                    <a:pt x="576" y="216"/>
                  </a:lnTo>
                  <a:lnTo>
                    <a:pt x="576" y="228"/>
                  </a:lnTo>
                  <a:lnTo>
                    <a:pt x="576" y="234"/>
                  </a:lnTo>
                  <a:lnTo>
                    <a:pt x="570" y="240"/>
                  </a:lnTo>
                  <a:lnTo>
                    <a:pt x="564" y="258"/>
                  </a:lnTo>
                  <a:lnTo>
                    <a:pt x="552" y="270"/>
                  </a:lnTo>
                  <a:lnTo>
                    <a:pt x="552" y="276"/>
                  </a:lnTo>
                  <a:lnTo>
                    <a:pt x="552" y="288"/>
                  </a:lnTo>
                  <a:lnTo>
                    <a:pt x="558" y="300"/>
                  </a:lnTo>
                  <a:lnTo>
                    <a:pt x="564" y="306"/>
                  </a:lnTo>
                  <a:lnTo>
                    <a:pt x="570" y="318"/>
                  </a:lnTo>
                  <a:lnTo>
                    <a:pt x="564" y="324"/>
                  </a:lnTo>
                  <a:lnTo>
                    <a:pt x="570" y="336"/>
                  </a:lnTo>
                  <a:lnTo>
                    <a:pt x="570" y="348"/>
                  </a:lnTo>
                  <a:lnTo>
                    <a:pt x="576" y="354"/>
                  </a:lnTo>
                  <a:lnTo>
                    <a:pt x="582" y="360"/>
                  </a:lnTo>
                  <a:lnTo>
                    <a:pt x="594" y="366"/>
                  </a:lnTo>
                  <a:lnTo>
                    <a:pt x="600" y="372"/>
                  </a:lnTo>
                  <a:lnTo>
                    <a:pt x="600" y="378"/>
                  </a:lnTo>
                  <a:lnTo>
                    <a:pt x="600" y="390"/>
                  </a:lnTo>
                  <a:lnTo>
                    <a:pt x="600" y="396"/>
                  </a:lnTo>
                  <a:lnTo>
                    <a:pt x="606" y="402"/>
                  </a:lnTo>
                  <a:lnTo>
                    <a:pt x="612" y="408"/>
                  </a:lnTo>
                  <a:lnTo>
                    <a:pt x="612" y="420"/>
                  </a:lnTo>
                  <a:lnTo>
                    <a:pt x="618" y="420"/>
                  </a:lnTo>
                  <a:lnTo>
                    <a:pt x="624" y="420"/>
                  </a:lnTo>
                  <a:lnTo>
                    <a:pt x="618" y="426"/>
                  </a:lnTo>
                  <a:lnTo>
                    <a:pt x="612" y="426"/>
                  </a:lnTo>
                  <a:lnTo>
                    <a:pt x="612" y="432"/>
                  </a:lnTo>
                  <a:lnTo>
                    <a:pt x="624" y="444"/>
                  </a:lnTo>
                  <a:lnTo>
                    <a:pt x="624" y="450"/>
                  </a:lnTo>
                  <a:lnTo>
                    <a:pt x="618" y="450"/>
                  </a:lnTo>
                  <a:lnTo>
                    <a:pt x="612" y="444"/>
                  </a:lnTo>
                  <a:lnTo>
                    <a:pt x="606" y="444"/>
                  </a:lnTo>
                  <a:lnTo>
                    <a:pt x="618" y="462"/>
                  </a:lnTo>
                  <a:lnTo>
                    <a:pt x="618" y="468"/>
                  </a:lnTo>
                  <a:lnTo>
                    <a:pt x="618" y="474"/>
                  </a:lnTo>
                  <a:lnTo>
                    <a:pt x="612" y="468"/>
                  </a:lnTo>
                  <a:lnTo>
                    <a:pt x="606" y="468"/>
                  </a:lnTo>
                  <a:lnTo>
                    <a:pt x="600" y="474"/>
                  </a:lnTo>
                  <a:lnTo>
                    <a:pt x="594" y="474"/>
                  </a:lnTo>
                  <a:lnTo>
                    <a:pt x="588" y="480"/>
                  </a:lnTo>
                  <a:lnTo>
                    <a:pt x="594" y="486"/>
                  </a:lnTo>
                  <a:lnTo>
                    <a:pt x="600" y="492"/>
                  </a:lnTo>
                  <a:lnTo>
                    <a:pt x="612" y="498"/>
                  </a:lnTo>
                  <a:lnTo>
                    <a:pt x="612" y="504"/>
                  </a:lnTo>
                  <a:lnTo>
                    <a:pt x="612" y="510"/>
                  </a:lnTo>
                  <a:lnTo>
                    <a:pt x="606" y="516"/>
                  </a:lnTo>
                  <a:lnTo>
                    <a:pt x="606" y="510"/>
                  </a:lnTo>
                  <a:lnTo>
                    <a:pt x="600" y="504"/>
                  </a:lnTo>
                  <a:lnTo>
                    <a:pt x="594" y="498"/>
                  </a:lnTo>
                  <a:lnTo>
                    <a:pt x="588" y="498"/>
                  </a:lnTo>
                  <a:lnTo>
                    <a:pt x="582" y="498"/>
                  </a:lnTo>
                  <a:lnTo>
                    <a:pt x="576" y="504"/>
                  </a:lnTo>
                  <a:lnTo>
                    <a:pt x="582" y="510"/>
                  </a:lnTo>
                  <a:lnTo>
                    <a:pt x="588" y="516"/>
                  </a:lnTo>
                  <a:lnTo>
                    <a:pt x="588" y="522"/>
                  </a:lnTo>
                  <a:lnTo>
                    <a:pt x="582" y="522"/>
                  </a:lnTo>
                  <a:lnTo>
                    <a:pt x="576" y="522"/>
                  </a:lnTo>
                  <a:lnTo>
                    <a:pt x="576" y="528"/>
                  </a:lnTo>
                  <a:lnTo>
                    <a:pt x="576" y="534"/>
                  </a:lnTo>
                  <a:lnTo>
                    <a:pt x="576" y="540"/>
                  </a:lnTo>
                  <a:lnTo>
                    <a:pt x="588" y="552"/>
                  </a:lnTo>
                  <a:lnTo>
                    <a:pt x="588" y="558"/>
                  </a:lnTo>
                  <a:lnTo>
                    <a:pt x="588" y="564"/>
                  </a:lnTo>
                  <a:lnTo>
                    <a:pt x="582" y="576"/>
                  </a:lnTo>
                  <a:lnTo>
                    <a:pt x="576" y="582"/>
                  </a:lnTo>
                  <a:lnTo>
                    <a:pt x="576" y="588"/>
                  </a:lnTo>
                  <a:lnTo>
                    <a:pt x="576" y="600"/>
                  </a:lnTo>
                  <a:lnTo>
                    <a:pt x="576" y="606"/>
                  </a:lnTo>
                  <a:lnTo>
                    <a:pt x="582" y="600"/>
                  </a:lnTo>
                  <a:lnTo>
                    <a:pt x="588" y="600"/>
                  </a:lnTo>
                  <a:lnTo>
                    <a:pt x="594" y="606"/>
                  </a:lnTo>
                  <a:lnTo>
                    <a:pt x="600" y="600"/>
                  </a:lnTo>
                  <a:lnTo>
                    <a:pt x="606" y="612"/>
                  </a:lnTo>
                  <a:lnTo>
                    <a:pt x="612" y="624"/>
                  </a:lnTo>
                  <a:lnTo>
                    <a:pt x="612" y="630"/>
                  </a:lnTo>
                  <a:lnTo>
                    <a:pt x="618" y="636"/>
                  </a:lnTo>
                  <a:lnTo>
                    <a:pt x="612" y="642"/>
                  </a:lnTo>
                  <a:lnTo>
                    <a:pt x="630" y="654"/>
                  </a:lnTo>
                  <a:lnTo>
                    <a:pt x="630" y="660"/>
                  </a:lnTo>
                  <a:lnTo>
                    <a:pt x="630" y="666"/>
                  </a:lnTo>
                  <a:lnTo>
                    <a:pt x="636" y="672"/>
                  </a:lnTo>
                  <a:lnTo>
                    <a:pt x="642" y="672"/>
                  </a:lnTo>
                  <a:lnTo>
                    <a:pt x="654" y="666"/>
                  </a:lnTo>
                  <a:lnTo>
                    <a:pt x="660" y="672"/>
                  </a:lnTo>
                  <a:lnTo>
                    <a:pt x="660" y="678"/>
                  </a:lnTo>
                  <a:lnTo>
                    <a:pt x="678" y="690"/>
                  </a:lnTo>
                  <a:lnTo>
                    <a:pt x="678" y="696"/>
                  </a:lnTo>
                  <a:lnTo>
                    <a:pt x="684" y="696"/>
                  </a:lnTo>
                  <a:lnTo>
                    <a:pt x="690" y="702"/>
                  </a:lnTo>
                  <a:lnTo>
                    <a:pt x="696" y="708"/>
                  </a:lnTo>
                  <a:lnTo>
                    <a:pt x="690" y="714"/>
                  </a:lnTo>
                  <a:lnTo>
                    <a:pt x="690" y="720"/>
                  </a:lnTo>
                  <a:lnTo>
                    <a:pt x="696" y="726"/>
                  </a:lnTo>
                  <a:lnTo>
                    <a:pt x="702" y="732"/>
                  </a:lnTo>
                  <a:lnTo>
                    <a:pt x="696" y="738"/>
                  </a:lnTo>
                  <a:lnTo>
                    <a:pt x="696" y="744"/>
                  </a:lnTo>
                  <a:lnTo>
                    <a:pt x="690" y="756"/>
                  </a:lnTo>
                  <a:lnTo>
                    <a:pt x="696" y="762"/>
                  </a:lnTo>
                  <a:lnTo>
                    <a:pt x="690" y="774"/>
                  </a:lnTo>
                  <a:lnTo>
                    <a:pt x="696" y="774"/>
                  </a:lnTo>
                  <a:lnTo>
                    <a:pt x="696" y="792"/>
                  </a:lnTo>
                  <a:lnTo>
                    <a:pt x="690" y="798"/>
                  </a:lnTo>
                  <a:lnTo>
                    <a:pt x="690" y="804"/>
                  </a:lnTo>
                  <a:lnTo>
                    <a:pt x="696" y="816"/>
                  </a:lnTo>
                  <a:lnTo>
                    <a:pt x="702" y="828"/>
                  </a:lnTo>
                  <a:lnTo>
                    <a:pt x="708" y="834"/>
                  </a:lnTo>
                  <a:lnTo>
                    <a:pt x="708" y="840"/>
                  </a:lnTo>
                  <a:lnTo>
                    <a:pt x="702" y="852"/>
                  </a:lnTo>
                  <a:lnTo>
                    <a:pt x="702" y="858"/>
                  </a:lnTo>
                  <a:lnTo>
                    <a:pt x="702" y="864"/>
                  </a:lnTo>
                  <a:lnTo>
                    <a:pt x="714" y="870"/>
                  </a:lnTo>
                  <a:lnTo>
                    <a:pt x="726" y="882"/>
                  </a:lnTo>
                  <a:lnTo>
                    <a:pt x="726" y="888"/>
                  </a:lnTo>
                  <a:lnTo>
                    <a:pt x="720" y="888"/>
                  </a:lnTo>
                  <a:lnTo>
                    <a:pt x="726" y="894"/>
                  </a:lnTo>
                  <a:lnTo>
                    <a:pt x="726" y="900"/>
                  </a:lnTo>
                  <a:lnTo>
                    <a:pt x="732" y="906"/>
                  </a:lnTo>
                  <a:lnTo>
                    <a:pt x="732" y="912"/>
                  </a:lnTo>
                  <a:lnTo>
                    <a:pt x="726" y="912"/>
                  </a:lnTo>
                  <a:lnTo>
                    <a:pt x="720" y="912"/>
                  </a:lnTo>
                  <a:lnTo>
                    <a:pt x="720" y="918"/>
                  </a:lnTo>
                  <a:lnTo>
                    <a:pt x="714" y="918"/>
                  </a:lnTo>
                  <a:lnTo>
                    <a:pt x="708" y="918"/>
                  </a:lnTo>
                  <a:lnTo>
                    <a:pt x="708" y="924"/>
                  </a:lnTo>
                  <a:lnTo>
                    <a:pt x="702" y="930"/>
                  </a:lnTo>
                  <a:lnTo>
                    <a:pt x="708" y="936"/>
                  </a:lnTo>
                  <a:lnTo>
                    <a:pt x="714" y="936"/>
                  </a:lnTo>
                  <a:lnTo>
                    <a:pt x="708" y="948"/>
                  </a:lnTo>
                  <a:lnTo>
                    <a:pt x="708" y="954"/>
                  </a:lnTo>
                  <a:lnTo>
                    <a:pt x="702" y="960"/>
                  </a:lnTo>
                  <a:lnTo>
                    <a:pt x="708" y="966"/>
                  </a:lnTo>
                  <a:lnTo>
                    <a:pt x="720" y="978"/>
                  </a:lnTo>
                  <a:lnTo>
                    <a:pt x="726" y="984"/>
                  </a:lnTo>
                  <a:lnTo>
                    <a:pt x="732" y="990"/>
                  </a:lnTo>
                  <a:lnTo>
                    <a:pt x="738" y="996"/>
                  </a:lnTo>
                  <a:lnTo>
                    <a:pt x="744" y="1008"/>
                  </a:lnTo>
                  <a:lnTo>
                    <a:pt x="756" y="1014"/>
                  </a:lnTo>
                  <a:lnTo>
                    <a:pt x="762" y="1020"/>
                  </a:lnTo>
                  <a:lnTo>
                    <a:pt x="768" y="1020"/>
                  </a:lnTo>
                  <a:lnTo>
                    <a:pt x="774" y="1026"/>
                  </a:lnTo>
                  <a:lnTo>
                    <a:pt x="786" y="1026"/>
                  </a:lnTo>
                  <a:lnTo>
                    <a:pt x="798" y="1044"/>
                  </a:lnTo>
                  <a:lnTo>
                    <a:pt x="804" y="1044"/>
                  </a:lnTo>
                  <a:lnTo>
                    <a:pt x="816" y="1038"/>
                  </a:lnTo>
                  <a:lnTo>
                    <a:pt x="822" y="1032"/>
                  </a:lnTo>
                  <a:lnTo>
                    <a:pt x="816" y="1044"/>
                  </a:lnTo>
                  <a:lnTo>
                    <a:pt x="816" y="1050"/>
                  </a:lnTo>
                  <a:lnTo>
                    <a:pt x="822" y="1056"/>
                  </a:lnTo>
                  <a:lnTo>
                    <a:pt x="828" y="1062"/>
                  </a:lnTo>
                  <a:lnTo>
                    <a:pt x="822" y="1068"/>
                  </a:lnTo>
                  <a:lnTo>
                    <a:pt x="810" y="1074"/>
                  </a:lnTo>
                  <a:lnTo>
                    <a:pt x="804" y="1080"/>
                  </a:lnTo>
                  <a:lnTo>
                    <a:pt x="798" y="1086"/>
                  </a:lnTo>
                  <a:lnTo>
                    <a:pt x="798" y="1098"/>
                  </a:lnTo>
                  <a:lnTo>
                    <a:pt x="792" y="1104"/>
                  </a:lnTo>
                  <a:lnTo>
                    <a:pt x="780" y="1110"/>
                  </a:lnTo>
                  <a:lnTo>
                    <a:pt x="774" y="1128"/>
                  </a:lnTo>
                  <a:lnTo>
                    <a:pt x="762" y="1134"/>
                  </a:lnTo>
                  <a:lnTo>
                    <a:pt x="750" y="1134"/>
                  </a:lnTo>
                  <a:lnTo>
                    <a:pt x="738" y="1134"/>
                  </a:lnTo>
                  <a:lnTo>
                    <a:pt x="732" y="1134"/>
                  </a:lnTo>
                  <a:lnTo>
                    <a:pt x="726" y="1134"/>
                  </a:lnTo>
                  <a:lnTo>
                    <a:pt x="720" y="1134"/>
                  </a:lnTo>
                  <a:lnTo>
                    <a:pt x="708" y="1128"/>
                  </a:lnTo>
                  <a:lnTo>
                    <a:pt x="702" y="1128"/>
                  </a:lnTo>
                  <a:lnTo>
                    <a:pt x="702" y="1134"/>
                  </a:lnTo>
                  <a:lnTo>
                    <a:pt x="696" y="1158"/>
                  </a:lnTo>
                  <a:lnTo>
                    <a:pt x="690" y="1158"/>
                  </a:lnTo>
                  <a:lnTo>
                    <a:pt x="684" y="1164"/>
                  </a:lnTo>
                  <a:lnTo>
                    <a:pt x="672" y="1170"/>
                  </a:lnTo>
                  <a:lnTo>
                    <a:pt x="660" y="1176"/>
                  </a:lnTo>
                  <a:lnTo>
                    <a:pt x="654" y="1176"/>
                  </a:lnTo>
                  <a:lnTo>
                    <a:pt x="642" y="1182"/>
                  </a:lnTo>
                  <a:lnTo>
                    <a:pt x="636" y="1176"/>
                  </a:lnTo>
                  <a:lnTo>
                    <a:pt x="630" y="1176"/>
                  </a:lnTo>
                  <a:lnTo>
                    <a:pt x="618" y="1176"/>
                  </a:lnTo>
                  <a:lnTo>
                    <a:pt x="606" y="1170"/>
                  </a:lnTo>
                  <a:lnTo>
                    <a:pt x="600" y="1158"/>
                  </a:lnTo>
                  <a:lnTo>
                    <a:pt x="600" y="1164"/>
                  </a:lnTo>
                  <a:lnTo>
                    <a:pt x="594" y="1170"/>
                  </a:lnTo>
                  <a:lnTo>
                    <a:pt x="588" y="1164"/>
                  </a:lnTo>
                  <a:lnTo>
                    <a:pt x="582" y="1164"/>
                  </a:lnTo>
                  <a:lnTo>
                    <a:pt x="570" y="1152"/>
                  </a:lnTo>
                  <a:lnTo>
                    <a:pt x="558" y="1146"/>
                  </a:lnTo>
                  <a:lnTo>
                    <a:pt x="558" y="1140"/>
                  </a:lnTo>
                  <a:lnTo>
                    <a:pt x="558" y="1134"/>
                  </a:lnTo>
                  <a:lnTo>
                    <a:pt x="564" y="1134"/>
                  </a:lnTo>
                  <a:lnTo>
                    <a:pt x="564" y="1128"/>
                  </a:lnTo>
                  <a:lnTo>
                    <a:pt x="558" y="1122"/>
                  </a:lnTo>
                  <a:lnTo>
                    <a:pt x="552" y="1116"/>
                  </a:lnTo>
                  <a:lnTo>
                    <a:pt x="558" y="1110"/>
                  </a:lnTo>
                  <a:lnTo>
                    <a:pt x="552" y="1110"/>
                  </a:lnTo>
                  <a:lnTo>
                    <a:pt x="552" y="1122"/>
                  </a:lnTo>
                  <a:lnTo>
                    <a:pt x="546" y="1116"/>
                  </a:lnTo>
                  <a:lnTo>
                    <a:pt x="540" y="1116"/>
                  </a:lnTo>
                  <a:lnTo>
                    <a:pt x="534" y="1116"/>
                  </a:lnTo>
                  <a:lnTo>
                    <a:pt x="528" y="1116"/>
                  </a:lnTo>
                  <a:lnTo>
                    <a:pt x="528" y="1110"/>
                  </a:lnTo>
                  <a:lnTo>
                    <a:pt x="522" y="1110"/>
                  </a:lnTo>
                  <a:lnTo>
                    <a:pt x="516" y="1110"/>
                  </a:lnTo>
                  <a:lnTo>
                    <a:pt x="516" y="1116"/>
                  </a:lnTo>
                  <a:lnTo>
                    <a:pt x="510" y="1110"/>
                  </a:lnTo>
                  <a:lnTo>
                    <a:pt x="510" y="1104"/>
                  </a:lnTo>
                  <a:lnTo>
                    <a:pt x="504" y="1098"/>
                  </a:lnTo>
                  <a:lnTo>
                    <a:pt x="504" y="1092"/>
                  </a:lnTo>
                  <a:lnTo>
                    <a:pt x="498" y="1092"/>
                  </a:lnTo>
                  <a:lnTo>
                    <a:pt x="492" y="1092"/>
                  </a:lnTo>
                  <a:lnTo>
                    <a:pt x="486" y="1092"/>
                  </a:lnTo>
                  <a:lnTo>
                    <a:pt x="486" y="1098"/>
                  </a:lnTo>
                  <a:lnTo>
                    <a:pt x="492" y="1104"/>
                  </a:lnTo>
                  <a:lnTo>
                    <a:pt x="480" y="1104"/>
                  </a:lnTo>
                  <a:lnTo>
                    <a:pt x="468" y="1104"/>
                  </a:lnTo>
                  <a:lnTo>
                    <a:pt x="468" y="1098"/>
                  </a:lnTo>
                  <a:lnTo>
                    <a:pt x="474" y="1092"/>
                  </a:lnTo>
                  <a:lnTo>
                    <a:pt x="468" y="1086"/>
                  </a:lnTo>
                  <a:lnTo>
                    <a:pt x="462" y="1086"/>
                  </a:lnTo>
                  <a:lnTo>
                    <a:pt x="456" y="1092"/>
                  </a:lnTo>
                  <a:lnTo>
                    <a:pt x="450" y="1092"/>
                  </a:lnTo>
                  <a:lnTo>
                    <a:pt x="444" y="1092"/>
                  </a:lnTo>
                  <a:lnTo>
                    <a:pt x="438" y="1098"/>
                  </a:lnTo>
                  <a:lnTo>
                    <a:pt x="432" y="1098"/>
                  </a:lnTo>
                  <a:lnTo>
                    <a:pt x="426" y="1098"/>
                  </a:lnTo>
                  <a:lnTo>
                    <a:pt x="426" y="1092"/>
                  </a:lnTo>
                  <a:lnTo>
                    <a:pt x="426" y="1098"/>
                  </a:lnTo>
                  <a:lnTo>
                    <a:pt x="420" y="1104"/>
                  </a:lnTo>
                  <a:lnTo>
                    <a:pt x="414" y="1098"/>
                  </a:lnTo>
                  <a:lnTo>
                    <a:pt x="408" y="1092"/>
                  </a:lnTo>
                  <a:lnTo>
                    <a:pt x="402" y="1092"/>
                  </a:lnTo>
                  <a:lnTo>
                    <a:pt x="390" y="1080"/>
                  </a:lnTo>
                  <a:lnTo>
                    <a:pt x="384" y="1074"/>
                  </a:lnTo>
                  <a:lnTo>
                    <a:pt x="378" y="1074"/>
                  </a:lnTo>
                  <a:lnTo>
                    <a:pt x="372" y="1080"/>
                  </a:lnTo>
                  <a:lnTo>
                    <a:pt x="366" y="1080"/>
                  </a:lnTo>
                  <a:lnTo>
                    <a:pt x="360" y="1080"/>
                  </a:lnTo>
                  <a:lnTo>
                    <a:pt x="348" y="1086"/>
                  </a:lnTo>
                  <a:lnTo>
                    <a:pt x="342" y="1086"/>
                  </a:lnTo>
                  <a:lnTo>
                    <a:pt x="336" y="1086"/>
                  </a:lnTo>
                  <a:lnTo>
                    <a:pt x="330" y="1092"/>
                  </a:lnTo>
                  <a:lnTo>
                    <a:pt x="324" y="1092"/>
                  </a:lnTo>
                  <a:lnTo>
                    <a:pt x="324" y="1086"/>
                  </a:lnTo>
                  <a:lnTo>
                    <a:pt x="318" y="1086"/>
                  </a:lnTo>
                  <a:lnTo>
                    <a:pt x="324" y="1080"/>
                  </a:lnTo>
                  <a:lnTo>
                    <a:pt x="324" y="1074"/>
                  </a:lnTo>
                  <a:lnTo>
                    <a:pt x="318" y="1068"/>
                  </a:lnTo>
                  <a:lnTo>
                    <a:pt x="324" y="1062"/>
                  </a:lnTo>
                  <a:lnTo>
                    <a:pt x="318" y="1056"/>
                  </a:lnTo>
                  <a:lnTo>
                    <a:pt x="312" y="1056"/>
                  </a:lnTo>
                  <a:lnTo>
                    <a:pt x="312" y="1050"/>
                  </a:lnTo>
                  <a:lnTo>
                    <a:pt x="312" y="1044"/>
                  </a:lnTo>
                  <a:lnTo>
                    <a:pt x="312" y="1038"/>
                  </a:lnTo>
                  <a:lnTo>
                    <a:pt x="318" y="1038"/>
                  </a:lnTo>
                  <a:lnTo>
                    <a:pt x="318" y="1032"/>
                  </a:lnTo>
                  <a:lnTo>
                    <a:pt x="312" y="1026"/>
                  </a:lnTo>
                  <a:lnTo>
                    <a:pt x="306" y="1026"/>
                  </a:lnTo>
                  <a:lnTo>
                    <a:pt x="300" y="1026"/>
                  </a:lnTo>
                  <a:lnTo>
                    <a:pt x="312" y="1008"/>
                  </a:lnTo>
                  <a:lnTo>
                    <a:pt x="306" y="1002"/>
                  </a:lnTo>
                  <a:lnTo>
                    <a:pt x="312" y="996"/>
                  </a:lnTo>
                  <a:lnTo>
                    <a:pt x="312" y="990"/>
                  </a:lnTo>
                  <a:lnTo>
                    <a:pt x="318" y="990"/>
                  </a:lnTo>
                  <a:lnTo>
                    <a:pt x="324" y="978"/>
                  </a:lnTo>
                  <a:lnTo>
                    <a:pt x="330" y="978"/>
                  </a:lnTo>
                  <a:lnTo>
                    <a:pt x="330" y="972"/>
                  </a:lnTo>
                  <a:lnTo>
                    <a:pt x="342" y="966"/>
                  </a:lnTo>
                  <a:lnTo>
                    <a:pt x="348" y="960"/>
                  </a:lnTo>
                  <a:lnTo>
                    <a:pt x="336" y="948"/>
                  </a:lnTo>
                  <a:lnTo>
                    <a:pt x="336" y="936"/>
                  </a:lnTo>
                  <a:lnTo>
                    <a:pt x="342" y="912"/>
                  </a:lnTo>
                  <a:lnTo>
                    <a:pt x="342" y="906"/>
                  </a:lnTo>
                  <a:lnTo>
                    <a:pt x="336" y="906"/>
                  </a:lnTo>
                  <a:lnTo>
                    <a:pt x="336" y="894"/>
                  </a:lnTo>
                  <a:lnTo>
                    <a:pt x="336" y="882"/>
                  </a:lnTo>
                  <a:lnTo>
                    <a:pt x="342" y="876"/>
                  </a:lnTo>
                  <a:lnTo>
                    <a:pt x="336" y="876"/>
                  </a:lnTo>
                  <a:lnTo>
                    <a:pt x="336" y="870"/>
                  </a:lnTo>
                  <a:lnTo>
                    <a:pt x="336" y="864"/>
                  </a:lnTo>
                  <a:lnTo>
                    <a:pt x="324" y="858"/>
                  </a:lnTo>
                  <a:lnTo>
                    <a:pt x="324" y="852"/>
                  </a:lnTo>
                  <a:lnTo>
                    <a:pt x="318" y="846"/>
                  </a:lnTo>
                  <a:lnTo>
                    <a:pt x="324" y="840"/>
                  </a:lnTo>
                  <a:lnTo>
                    <a:pt x="324" y="834"/>
                  </a:lnTo>
                  <a:lnTo>
                    <a:pt x="330" y="822"/>
                  </a:lnTo>
                  <a:lnTo>
                    <a:pt x="330" y="816"/>
                  </a:lnTo>
                  <a:lnTo>
                    <a:pt x="330" y="804"/>
                  </a:lnTo>
                  <a:lnTo>
                    <a:pt x="324" y="804"/>
                  </a:lnTo>
                  <a:lnTo>
                    <a:pt x="324" y="798"/>
                  </a:lnTo>
                  <a:lnTo>
                    <a:pt x="318" y="798"/>
                  </a:lnTo>
                  <a:lnTo>
                    <a:pt x="318" y="792"/>
                  </a:lnTo>
                  <a:lnTo>
                    <a:pt x="312" y="792"/>
                  </a:lnTo>
                  <a:lnTo>
                    <a:pt x="318" y="786"/>
                  </a:lnTo>
                  <a:lnTo>
                    <a:pt x="294" y="774"/>
                  </a:lnTo>
                  <a:lnTo>
                    <a:pt x="288" y="762"/>
                  </a:lnTo>
                  <a:lnTo>
                    <a:pt x="288" y="756"/>
                  </a:lnTo>
                  <a:lnTo>
                    <a:pt x="282" y="750"/>
                  </a:lnTo>
                  <a:lnTo>
                    <a:pt x="282" y="738"/>
                  </a:lnTo>
                  <a:lnTo>
                    <a:pt x="276" y="738"/>
                  </a:lnTo>
                  <a:lnTo>
                    <a:pt x="270" y="732"/>
                  </a:lnTo>
                  <a:lnTo>
                    <a:pt x="276" y="726"/>
                  </a:lnTo>
                  <a:lnTo>
                    <a:pt x="276" y="720"/>
                  </a:lnTo>
                  <a:lnTo>
                    <a:pt x="276" y="714"/>
                  </a:lnTo>
                  <a:lnTo>
                    <a:pt x="270" y="714"/>
                  </a:lnTo>
                  <a:lnTo>
                    <a:pt x="258" y="714"/>
                  </a:lnTo>
                  <a:lnTo>
                    <a:pt x="258" y="708"/>
                  </a:lnTo>
                  <a:lnTo>
                    <a:pt x="258" y="696"/>
                  </a:lnTo>
                  <a:lnTo>
                    <a:pt x="252" y="696"/>
                  </a:lnTo>
                  <a:lnTo>
                    <a:pt x="246" y="696"/>
                  </a:lnTo>
                  <a:lnTo>
                    <a:pt x="246" y="690"/>
                  </a:lnTo>
                  <a:lnTo>
                    <a:pt x="240" y="690"/>
                  </a:lnTo>
                  <a:lnTo>
                    <a:pt x="234" y="684"/>
                  </a:lnTo>
                  <a:lnTo>
                    <a:pt x="228" y="684"/>
                  </a:lnTo>
                  <a:lnTo>
                    <a:pt x="222" y="678"/>
                  </a:lnTo>
                  <a:lnTo>
                    <a:pt x="222" y="672"/>
                  </a:lnTo>
                  <a:lnTo>
                    <a:pt x="216" y="672"/>
                  </a:lnTo>
                  <a:lnTo>
                    <a:pt x="216" y="666"/>
                  </a:lnTo>
                  <a:lnTo>
                    <a:pt x="216" y="660"/>
                  </a:lnTo>
                  <a:lnTo>
                    <a:pt x="216" y="654"/>
                  </a:lnTo>
                  <a:lnTo>
                    <a:pt x="204" y="648"/>
                  </a:lnTo>
                  <a:lnTo>
                    <a:pt x="204" y="642"/>
                  </a:lnTo>
                  <a:lnTo>
                    <a:pt x="198" y="642"/>
                  </a:lnTo>
                  <a:lnTo>
                    <a:pt x="192" y="636"/>
                  </a:lnTo>
                  <a:lnTo>
                    <a:pt x="186" y="636"/>
                  </a:lnTo>
                  <a:lnTo>
                    <a:pt x="180" y="624"/>
                  </a:lnTo>
                  <a:lnTo>
                    <a:pt x="174" y="618"/>
                  </a:lnTo>
                  <a:lnTo>
                    <a:pt x="168" y="612"/>
                  </a:lnTo>
                  <a:lnTo>
                    <a:pt x="162" y="606"/>
                  </a:lnTo>
                  <a:lnTo>
                    <a:pt x="156" y="600"/>
                  </a:lnTo>
                  <a:lnTo>
                    <a:pt x="150" y="600"/>
                  </a:lnTo>
                  <a:lnTo>
                    <a:pt x="144" y="594"/>
                  </a:lnTo>
                  <a:lnTo>
                    <a:pt x="144" y="588"/>
                  </a:lnTo>
                  <a:lnTo>
                    <a:pt x="144" y="576"/>
                  </a:lnTo>
                  <a:lnTo>
                    <a:pt x="150" y="564"/>
                  </a:lnTo>
                  <a:lnTo>
                    <a:pt x="156" y="552"/>
                  </a:lnTo>
                  <a:lnTo>
                    <a:pt x="168" y="534"/>
                  </a:lnTo>
                  <a:lnTo>
                    <a:pt x="168" y="528"/>
                  </a:lnTo>
                  <a:lnTo>
                    <a:pt x="168" y="516"/>
                  </a:lnTo>
                  <a:lnTo>
                    <a:pt x="168" y="510"/>
                  </a:lnTo>
                  <a:lnTo>
                    <a:pt x="168" y="498"/>
                  </a:lnTo>
                  <a:lnTo>
                    <a:pt x="168" y="492"/>
                  </a:lnTo>
                  <a:lnTo>
                    <a:pt x="156" y="474"/>
                  </a:lnTo>
                  <a:lnTo>
                    <a:pt x="156" y="468"/>
                  </a:lnTo>
                  <a:lnTo>
                    <a:pt x="162" y="462"/>
                  </a:lnTo>
                  <a:lnTo>
                    <a:pt x="162" y="444"/>
                  </a:lnTo>
                  <a:lnTo>
                    <a:pt x="168" y="444"/>
                  </a:lnTo>
                  <a:lnTo>
                    <a:pt x="168" y="432"/>
                  </a:lnTo>
                  <a:lnTo>
                    <a:pt x="174" y="426"/>
                  </a:lnTo>
                  <a:lnTo>
                    <a:pt x="174" y="420"/>
                  </a:lnTo>
                  <a:lnTo>
                    <a:pt x="168" y="408"/>
                  </a:lnTo>
                  <a:lnTo>
                    <a:pt x="168" y="402"/>
                  </a:lnTo>
                  <a:lnTo>
                    <a:pt x="168" y="390"/>
                  </a:lnTo>
                  <a:lnTo>
                    <a:pt x="168" y="378"/>
                  </a:lnTo>
                  <a:lnTo>
                    <a:pt x="168" y="366"/>
                  </a:lnTo>
                  <a:lnTo>
                    <a:pt x="174" y="360"/>
                  </a:lnTo>
                  <a:lnTo>
                    <a:pt x="162" y="330"/>
                  </a:lnTo>
                  <a:lnTo>
                    <a:pt x="162" y="312"/>
                  </a:lnTo>
                  <a:lnTo>
                    <a:pt x="162" y="300"/>
                  </a:lnTo>
                  <a:lnTo>
                    <a:pt x="162" y="294"/>
                  </a:lnTo>
                  <a:lnTo>
                    <a:pt x="168" y="288"/>
                  </a:lnTo>
                  <a:lnTo>
                    <a:pt x="168" y="282"/>
                  </a:lnTo>
                  <a:lnTo>
                    <a:pt x="168" y="276"/>
                  </a:lnTo>
                  <a:lnTo>
                    <a:pt x="168" y="264"/>
                  </a:lnTo>
                  <a:lnTo>
                    <a:pt x="162" y="258"/>
                  </a:lnTo>
                  <a:lnTo>
                    <a:pt x="162" y="252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74" y="234"/>
                  </a:lnTo>
                  <a:lnTo>
                    <a:pt x="174" y="228"/>
                  </a:lnTo>
                  <a:lnTo>
                    <a:pt x="180" y="216"/>
                  </a:lnTo>
                  <a:lnTo>
                    <a:pt x="180" y="204"/>
                  </a:lnTo>
                  <a:lnTo>
                    <a:pt x="180" y="198"/>
                  </a:lnTo>
                  <a:lnTo>
                    <a:pt x="174" y="192"/>
                  </a:lnTo>
                  <a:lnTo>
                    <a:pt x="174" y="186"/>
                  </a:lnTo>
                  <a:lnTo>
                    <a:pt x="168" y="180"/>
                  </a:lnTo>
                  <a:lnTo>
                    <a:pt x="168" y="174"/>
                  </a:lnTo>
                  <a:lnTo>
                    <a:pt x="162" y="174"/>
                  </a:lnTo>
                  <a:lnTo>
                    <a:pt x="162" y="156"/>
                  </a:lnTo>
                  <a:lnTo>
                    <a:pt x="156" y="150"/>
                  </a:lnTo>
                  <a:lnTo>
                    <a:pt x="162" y="150"/>
                  </a:lnTo>
                  <a:lnTo>
                    <a:pt x="162" y="144"/>
                  </a:lnTo>
                  <a:lnTo>
                    <a:pt x="156" y="138"/>
                  </a:lnTo>
                  <a:lnTo>
                    <a:pt x="144" y="138"/>
                  </a:lnTo>
                  <a:lnTo>
                    <a:pt x="138" y="132"/>
                  </a:lnTo>
                  <a:lnTo>
                    <a:pt x="132" y="132"/>
                  </a:lnTo>
                  <a:lnTo>
                    <a:pt x="126" y="126"/>
                  </a:lnTo>
                  <a:lnTo>
                    <a:pt x="120" y="120"/>
                  </a:lnTo>
                  <a:lnTo>
                    <a:pt x="120" y="114"/>
                  </a:lnTo>
                  <a:lnTo>
                    <a:pt x="120" y="102"/>
                  </a:lnTo>
                  <a:lnTo>
                    <a:pt x="114" y="102"/>
                  </a:lnTo>
                  <a:lnTo>
                    <a:pt x="114" y="96"/>
                  </a:lnTo>
                  <a:lnTo>
                    <a:pt x="114" y="102"/>
                  </a:lnTo>
                  <a:lnTo>
                    <a:pt x="108" y="102"/>
                  </a:lnTo>
                  <a:lnTo>
                    <a:pt x="108" y="108"/>
                  </a:lnTo>
                  <a:lnTo>
                    <a:pt x="102" y="108"/>
                  </a:lnTo>
                  <a:lnTo>
                    <a:pt x="96" y="102"/>
                  </a:lnTo>
                  <a:lnTo>
                    <a:pt x="96" y="96"/>
                  </a:lnTo>
                  <a:lnTo>
                    <a:pt x="90" y="84"/>
                  </a:lnTo>
                  <a:lnTo>
                    <a:pt x="78" y="78"/>
                  </a:lnTo>
                  <a:lnTo>
                    <a:pt x="72" y="72"/>
                  </a:lnTo>
                  <a:lnTo>
                    <a:pt x="66" y="72"/>
                  </a:lnTo>
                  <a:lnTo>
                    <a:pt x="54" y="66"/>
                  </a:lnTo>
                  <a:lnTo>
                    <a:pt x="42" y="66"/>
                  </a:lnTo>
                  <a:lnTo>
                    <a:pt x="36" y="60"/>
                  </a:lnTo>
                  <a:lnTo>
                    <a:pt x="30" y="54"/>
                  </a:lnTo>
                  <a:lnTo>
                    <a:pt x="18" y="48"/>
                  </a:lnTo>
                  <a:lnTo>
                    <a:pt x="18" y="36"/>
                  </a:lnTo>
                  <a:lnTo>
                    <a:pt x="6" y="30"/>
                  </a:lnTo>
                  <a:lnTo>
                    <a:pt x="0" y="24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s-PE" sz="825"/>
            </a:p>
          </p:txBody>
        </p:sp>
        <p:sp>
          <p:nvSpPr>
            <p:cNvPr id="53" name="Freeform 351" descr="30%"/>
            <p:cNvSpPr>
              <a:spLocks/>
            </p:cNvSpPr>
            <p:nvPr/>
          </p:nvSpPr>
          <p:spPr bwMode="auto">
            <a:xfrm>
              <a:off x="3411" y="517"/>
              <a:ext cx="924" cy="773"/>
            </a:xfrm>
            <a:custGeom>
              <a:avLst/>
              <a:gdLst>
                <a:gd name="T0" fmla="*/ 456 w 696"/>
                <a:gd name="T1" fmla="*/ 162 h 582"/>
                <a:gd name="T2" fmla="*/ 540 w 696"/>
                <a:gd name="T3" fmla="*/ 186 h 582"/>
                <a:gd name="T4" fmla="*/ 558 w 696"/>
                <a:gd name="T5" fmla="*/ 204 h 582"/>
                <a:gd name="T6" fmla="*/ 552 w 696"/>
                <a:gd name="T7" fmla="*/ 216 h 582"/>
                <a:gd name="T8" fmla="*/ 564 w 696"/>
                <a:gd name="T9" fmla="*/ 228 h 582"/>
                <a:gd name="T10" fmla="*/ 564 w 696"/>
                <a:gd name="T11" fmla="*/ 240 h 582"/>
                <a:gd name="T12" fmla="*/ 558 w 696"/>
                <a:gd name="T13" fmla="*/ 246 h 582"/>
                <a:gd name="T14" fmla="*/ 564 w 696"/>
                <a:gd name="T15" fmla="*/ 252 h 582"/>
                <a:gd name="T16" fmla="*/ 576 w 696"/>
                <a:gd name="T17" fmla="*/ 264 h 582"/>
                <a:gd name="T18" fmla="*/ 606 w 696"/>
                <a:gd name="T19" fmla="*/ 258 h 582"/>
                <a:gd name="T20" fmla="*/ 606 w 696"/>
                <a:gd name="T21" fmla="*/ 276 h 582"/>
                <a:gd name="T22" fmla="*/ 606 w 696"/>
                <a:gd name="T23" fmla="*/ 288 h 582"/>
                <a:gd name="T24" fmla="*/ 606 w 696"/>
                <a:gd name="T25" fmla="*/ 300 h 582"/>
                <a:gd name="T26" fmla="*/ 600 w 696"/>
                <a:gd name="T27" fmla="*/ 312 h 582"/>
                <a:gd name="T28" fmla="*/ 600 w 696"/>
                <a:gd name="T29" fmla="*/ 318 h 582"/>
                <a:gd name="T30" fmla="*/ 600 w 696"/>
                <a:gd name="T31" fmla="*/ 330 h 582"/>
                <a:gd name="T32" fmla="*/ 594 w 696"/>
                <a:gd name="T33" fmla="*/ 336 h 582"/>
                <a:gd name="T34" fmla="*/ 582 w 696"/>
                <a:gd name="T35" fmla="*/ 342 h 582"/>
                <a:gd name="T36" fmla="*/ 576 w 696"/>
                <a:gd name="T37" fmla="*/ 348 h 582"/>
                <a:gd name="T38" fmla="*/ 588 w 696"/>
                <a:gd name="T39" fmla="*/ 366 h 582"/>
                <a:gd name="T40" fmla="*/ 594 w 696"/>
                <a:gd name="T41" fmla="*/ 384 h 582"/>
                <a:gd name="T42" fmla="*/ 600 w 696"/>
                <a:gd name="T43" fmla="*/ 396 h 582"/>
                <a:gd name="T44" fmla="*/ 600 w 696"/>
                <a:gd name="T45" fmla="*/ 408 h 582"/>
                <a:gd name="T46" fmla="*/ 612 w 696"/>
                <a:gd name="T47" fmla="*/ 414 h 582"/>
                <a:gd name="T48" fmla="*/ 624 w 696"/>
                <a:gd name="T49" fmla="*/ 420 h 582"/>
                <a:gd name="T50" fmla="*/ 636 w 696"/>
                <a:gd name="T51" fmla="*/ 414 h 582"/>
                <a:gd name="T52" fmla="*/ 648 w 696"/>
                <a:gd name="T53" fmla="*/ 414 h 582"/>
                <a:gd name="T54" fmla="*/ 660 w 696"/>
                <a:gd name="T55" fmla="*/ 420 h 582"/>
                <a:gd name="T56" fmla="*/ 672 w 696"/>
                <a:gd name="T57" fmla="*/ 432 h 582"/>
                <a:gd name="T58" fmla="*/ 690 w 696"/>
                <a:gd name="T59" fmla="*/ 432 h 582"/>
                <a:gd name="T60" fmla="*/ 690 w 696"/>
                <a:gd name="T61" fmla="*/ 438 h 582"/>
                <a:gd name="T62" fmla="*/ 690 w 696"/>
                <a:gd name="T63" fmla="*/ 456 h 582"/>
                <a:gd name="T64" fmla="*/ 684 w 696"/>
                <a:gd name="T65" fmla="*/ 474 h 582"/>
                <a:gd name="T66" fmla="*/ 684 w 696"/>
                <a:gd name="T67" fmla="*/ 486 h 582"/>
                <a:gd name="T68" fmla="*/ 678 w 696"/>
                <a:gd name="T69" fmla="*/ 498 h 582"/>
                <a:gd name="T70" fmla="*/ 666 w 696"/>
                <a:gd name="T71" fmla="*/ 504 h 582"/>
                <a:gd name="T72" fmla="*/ 354 w 696"/>
                <a:gd name="T73" fmla="*/ 582 h 582"/>
                <a:gd name="T74" fmla="*/ 108 w 696"/>
                <a:gd name="T75" fmla="*/ 528 h 582"/>
                <a:gd name="T76" fmla="*/ 0 w 696"/>
                <a:gd name="T77" fmla="*/ 0 h 582"/>
                <a:gd name="T78" fmla="*/ 384 w 696"/>
                <a:gd name="T79" fmla="*/ 132 h 582"/>
                <a:gd name="T80" fmla="*/ 450 w 696"/>
                <a:gd name="T81" fmla="*/ 156 h 58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96"/>
                <a:gd name="T124" fmla="*/ 0 h 582"/>
                <a:gd name="T125" fmla="*/ 696 w 696"/>
                <a:gd name="T126" fmla="*/ 582 h 58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96" h="582">
                  <a:moveTo>
                    <a:pt x="450" y="156"/>
                  </a:moveTo>
                  <a:lnTo>
                    <a:pt x="456" y="162"/>
                  </a:lnTo>
                  <a:lnTo>
                    <a:pt x="516" y="180"/>
                  </a:lnTo>
                  <a:lnTo>
                    <a:pt x="540" y="186"/>
                  </a:lnTo>
                  <a:lnTo>
                    <a:pt x="546" y="198"/>
                  </a:lnTo>
                  <a:lnTo>
                    <a:pt x="558" y="204"/>
                  </a:lnTo>
                  <a:lnTo>
                    <a:pt x="558" y="210"/>
                  </a:lnTo>
                  <a:lnTo>
                    <a:pt x="552" y="216"/>
                  </a:lnTo>
                  <a:lnTo>
                    <a:pt x="558" y="222"/>
                  </a:lnTo>
                  <a:lnTo>
                    <a:pt x="564" y="228"/>
                  </a:lnTo>
                  <a:lnTo>
                    <a:pt x="564" y="234"/>
                  </a:lnTo>
                  <a:lnTo>
                    <a:pt x="564" y="240"/>
                  </a:lnTo>
                  <a:lnTo>
                    <a:pt x="564" y="246"/>
                  </a:lnTo>
                  <a:lnTo>
                    <a:pt x="558" y="246"/>
                  </a:lnTo>
                  <a:lnTo>
                    <a:pt x="558" y="252"/>
                  </a:lnTo>
                  <a:lnTo>
                    <a:pt x="564" y="252"/>
                  </a:lnTo>
                  <a:lnTo>
                    <a:pt x="570" y="258"/>
                  </a:lnTo>
                  <a:lnTo>
                    <a:pt x="576" y="264"/>
                  </a:lnTo>
                  <a:lnTo>
                    <a:pt x="588" y="264"/>
                  </a:lnTo>
                  <a:lnTo>
                    <a:pt x="606" y="258"/>
                  </a:lnTo>
                  <a:lnTo>
                    <a:pt x="606" y="264"/>
                  </a:lnTo>
                  <a:lnTo>
                    <a:pt x="606" y="276"/>
                  </a:lnTo>
                  <a:lnTo>
                    <a:pt x="606" y="282"/>
                  </a:lnTo>
                  <a:lnTo>
                    <a:pt x="606" y="288"/>
                  </a:lnTo>
                  <a:lnTo>
                    <a:pt x="606" y="294"/>
                  </a:lnTo>
                  <a:lnTo>
                    <a:pt x="606" y="300"/>
                  </a:lnTo>
                  <a:lnTo>
                    <a:pt x="600" y="306"/>
                  </a:lnTo>
                  <a:lnTo>
                    <a:pt x="600" y="312"/>
                  </a:lnTo>
                  <a:lnTo>
                    <a:pt x="594" y="318"/>
                  </a:lnTo>
                  <a:lnTo>
                    <a:pt x="600" y="318"/>
                  </a:lnTo>
                  <a:lnTo>
                    <a:pt x="600" y="324"/>
                  </a:lnTo>
                  <a:lnTo>
                    <a:pt x="600" y="330"/>
                  </a:lnTo>
                  <a:lnTo>
                    <a:pt x="600" y="336"/>
                  </a:lnTo>
                  <a:lnTo>
                    <a:pt x="594" y="336"/>
                  </a:lnTo>
                  <a:lnTo>
                    <a:pt x="588" y="336"/>
                  </a:lnTo>
                  <a:lnTo>
                    <a:pt x="582" y="342"/>
                  </a:lnTo>
                  <a:lnTo>
                    <a:pt x="576" y="342"/>
                  </a:lnTo>
                  <a:lnTo>
                    <a:pt x="576" y="348"/>
                  </a:lnTo>
                  <a:lnTo>
                    <a:pt x="582" y="354"/>
                  </a:lnTo>
                  <a:lnTo>
                    <a:pt x="588" y="366"/>
                  </a:lnTo>
                  <a:lnTo>
                    <a:pt x="588" y="372"/>
                  </a:lnTo>
                  <a:lnTo>
                    <a:pt x="594" y="384"/>
                  </a:lnTo>
                  <a:lnTo>
                    <a:pt x="594" y="390"/>
                  </a:lnTo>
                  <a:lnTo>
                    <a:pt x="600" y="396"/>
                  </a:lnTo>
                  <a:lnTo>
                    <a:pt x="600" y="402"/>
                  </a:lnTo>
                  <a:lnTo>
                    <a:pt x="600" y="408"/>
                  </a:lnTo>
                  <a:lnTo>
                    <a:pt x="606" y="414"/>
                  </a:lnTo>
                  <a:lnTo>
                    <a:pt x="612" y="414"/>
                  </a:lnTo>
                  <a:lnTo>
                    <a:pt x="618" y="414"/>
                  </a:lnTo>
                  <a:lnTo>
                    <a:pt x="624" y="420"/>
                  </a:lnTo>
                  <a:lnTo>
                    <a:pt x="630" y="420"/>
                  </a:lnTo>
                  <a:lnTo>
                    <a:pt x="636" y="414"/>
                  </a:lnTo>
                  <a:lnTo>
                    <a:pt x="642" y="414"/>
                  </a:lnTo>
                  <a:lnTo>
                    <a:pt x="648" y="414"/>
                  </a:lnTo>
                  <a:lnTo>
                    <a:pt x="654" y="414"/>
                  </a:lnTo>
                  <a:lnTo>
                    <a:pt x="660" y="420"/>
                  </a:lnTo>
                  <a:lnTo>
                    <a:pt x="666" y="426"/>
                  </a:lnTo>
                  <a:lnTo>
                    <a:pt x="672" y="432"/>
                  </a:lnTo>
                  <a:lnTo>
                    <a:pt x="678" y="432"/>
                  </a:lnTo>
                  <a:lnTo>
                    <a:pt x="690" y="432"/>
                  </a:lnTo>
                  <a:lnTo>
                    <a:pt x="696" y="438"/>
                  </a:lnTo>
                  <a:lnTo>
                    <a:pt x="690" y="438"/>
                  </a:lnTo>
                  <a:lnTo>
                    <a:pt x="690" y="444"/>
                  </a:lnTo>
                  <a:lnTo>
                    <a:pt x="690" y="456"/>
                  </a:lnTo>
                  <a:lnTo>
                    <a:pt x="684" y="462"/>
                  </a:lnTo>
                  <a:lnTo>
                    <a:pt x="684" y="474"/>
                  </a:lnTo>
                  <a:lnTo>
                    <a:pt x="684" y="480"/>
                  </a:lnTo>
                  <a:lnTo>
                    <a:pt x="684" y="486"/>
                  </a:lnTo>
                  <a:lnTo>
                    <a:pt x="678" y="492"/>
                  </a:lnTo>
                  <a:lnTo>
                    <a:pt x="678" y="498"/>
                  </a:lnTo>
                  <a:lnTo>
                    <a:pt x="672" y="504"/>
                  </a:lnTo>
                  <a:lnTo>
                    <a:pt x="666" y="504"/>
                  </a:lnTo>
                  <a:lnTo>
                    <a:pt x="660" y="510"/>
                  </a:lnTo>
                  <a:lnTo>
                    <a:pt x="354" y="582"/>
                  </a:lnTo>
                  <a:lnTo>
                    <a:pt x="114" y="534"/>
                  </a:lnTo>
                  <a:lnTo>
                    <a:pt x="108" y="528"/>
                  </a:lnTo>
                  <a:lnTo>
                    <a:pt x="18" y="72"/>
                  </a:lnTo>
                  <a:lnTo>
                    <a:pt x="0" y="0"/>
                  </a:lnTo>
                  <a:lnTo>
                    <a:pt x="216" y="78"/>
                  </a:lnTo>
                  <a:lnTo>
                    <a:pt x="384" y="132"/>
                  </a:lnTo>
                  <a:lnTo>
                    <a:pt x="438" y="156"/>
                  </a:lnTo>
                  <a:lnTo>
                    <a:pt x="450" y="156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s-PE" sz="825"/>
            </a:p>
          </p:txBody>
        </p:sp>
        <p:sp>
          <p:nvSpPr>
            <p:cNvPr id="54" name="Freeform 352"/>
            <p:cNvSpPr>
              <a:spLocks/>
            </p:cNvSpPr>
            <p:nvPr/>
          </p:nvSpPr>
          <p:spPr bwMode="auto">
            <a:xfrm>
              <a:off x="1051" y="1290"/>
              <a:ext cx="1428" cy="1816"/>
            </a:xfrm>
            <a:custGeom>
              <a:avLst/>
              <a:gdLst/>
              <a:ahLst/>
              <a:cxnLst>
                <a:cxn ang="0">
                  <a:pos x="1068" y="426"/>
                </a:cxn>
                <a:cxn ang="0">
                  <a:pos x="1074" y="528"/>
                </a:cxn>
                <a:cxn ang="0">
                  <a:pos x="1020" y="564"/>
                </a:cxn>
                <a:cxn ang="0">
                  <a:pos x="972" y="600"/>
                </a:cxn>
                <a:cxn ang="0">
                  <a:pos x="948" y="666"/>
                </a:cxn>
                <a:cxn ang="0">
                  <a:pos x="906" y="720"/>
                </a:cxn>
                <a:cxn ang="0">
                  <a:pos x="840" y="720"/>
                </a:cxn>
                <a:cxn ang="0">
                  <a:pos x="774" y="762"/>
                </a:cxn>
                <a:cxn ang="0">
                  <a:pos x="678" y="738"/>
                </a:cxn>
                <a:cxn ang="0">
                  <a:pos x="600" y="726"/>
                </a:cxn>
                <a:cxn ang="0">
                  <a:pos x="600" y="768"/>
                </a:cxn>
                <a:cxn ang="0">
                  <a:pos x="588" y="828"/>
                </a:cxn>
                <a:cxn ang="0">
                  <a:pos x="642" y="870"/>
                </a:cxn>
                <a:cxn ang="0">
                  <a:pos x="672" y="948"/>
                </a:cxn>
                <a:cxn ang="0">
                  <a:pos x="684" y="996"/>
                </a:cxn>
                <a:cxn ang="0">
                  <a:pos x="624" y="1056"/>
                </a:cxn>
                <a:cxn ang="0">
                  <a:pos x="612" y="1104"/>
                </a:cxn>
                <a:cxn ang="0">
                  <a:pos x="540" y="1158"/>
                </a:cxn>
                <a:cxn ang="0">
                  <a:pos x="486" y="1206"/>
                </a:cxn>
                <a:cxn ang="0">
                  <a:pos x="474" y="1302"/>
                </a:cxn>
                <a:cxn ang="0">
                  <a:pos x="462" y="1350"/>
                </a:cxn>
                <a:cxn ang="0">
                  <a:pos x="408" y="1350"/>
                </a:cxn>
                <a:cxn ang="0">
                  <a:pos x="318" y="1314"/>
                </a:cxn>
                <a:cxn ang="0">
                  <a:pos x="246" y="1302"/>
                </a:cxn>
                <a:cxn ang="0">
                  <a:pos x="276" y="1230"/>
                </a:cxn>
                <a:cxn ang="0">
                  <a:pos x="198" y="1194"/>
                </a:cxn>
                <a:cxn ang="0">
                  <a:pos x="126" y="1128"/>
                </a:cxn>
                <a:cxn ang="0">
                  <a:pos x="108" y="1050"/>
                </a:cxn>
                <a:cxn ang="0">
                  <a:pos x="84" y="984"/>
                </a:cxn>
                <a:cxn ang="0">
                  <a:pos x="0" y="918"/>
                </a:cxn>
                <a:cxn ang="0">
                  <a:pos x="12" y="852"/>
                </a:cxn>
                <a:cxn ang="0">
                  <a:pos x="18" y="780"/>
                </a:cxn>
                <a:cxn ang="0">
                  <a:pos x="60" y="690"/>
                </a:cxn>
                <a:cxn ang="0">
                  <a:pos x="84" y="618"/>
                </a:cxn>
                <a:cxn ang="0">
                  <a:pos x="108" y="564"/>
                </a:cxn>
                <a:cxn ang="0">
                  <a:pos x="138" y="510"/>
                </a:cxn>
                <a:cxn ang="0">
                  <a:pos x="174" y="432"/>
                </a:cxn>
                <a:cxn ang="0">
                  <a:pos x="234" y="402"/>
                </a:cxn>
                <a:cxn ang="0">
                  <a:pos x="276" y="348"/>
                </a:cxn>
                <a:cxn ang="0">
                  <a:pos x="342" y="300"/>
                </a:cxn>
                <a:cxn ang="0">
                  <a:pos x="408" y="288"/>
                </a:cxn>
                <a:cxn ang="0">
                  <a:pos x="480" y="234"/>
                </a:cxn>
                <a:cxn ang="0">
                  <a:pos x="540" y="192"/>
                </a:cxn>
                <a:cxn ang="0">
                  <a:pos x="594" y="162"/>
                </a:cxn>
                <a:cxn ang="0">
                  <a:pos x="666" y="126"/>
                </a:cxn>
                <a:cxn ang="0">
                  <a:pos x="708" y="120"/>
                </a:cxn>
                <a:cxn ang="0">
                  <a:pos x="780" y="108"/>
                </a:cxn>
                <a:cxn ang="0">
                  <a:pos x="834" y="48"/>
                </a:cxn>
                <a:cxn ang="0">
                  <a:pos x="894" y="18"/>
                </a:cxn>
                <a:cxn ang="0">
                  <a:pos x="882" y="72"/>
                </a:cxn>
                <a:cxn ang="0">
                  <a:pos x="882" y="126"/>
                </a:cxn>
                <a:cxn ang="0">
                  <a:pos x="918" y="144"/>
                </a:cxn>
                <a:cxn ang="0">
                  <a:pos x="924" y="192"/>
                </a:cxn>
                <a:cxn ang="0">
                  <a:pos x="972" y="246"/>
                </a:cxn>
                <a:cxn ang="0">
                  <a:pos x="972" y="306"/>
                </a:cxn>
                <a:cxn ang="0">
                  <a:pos x="984" y="354"/>
                </a:cxn>
                <a:cxn ang="0">
                  <a:pos x="1020" y="372"/>
                </a:cxn>
              </a:cxnLst>
              <a:rect l="0" t="0" r="r" b="b"/>
              <a:pathLst>
                <a:path w="1074" h="1368">
                  <a:moveTo>
                    <a:pt x="1068" y="372"/>
                  </a:moveTo>
                  <a:lnTo>
                    <a:pt x="1074" y="372"/>
                  </a:lnTo>
                  <a:lnTo>
                    <a:pt x="1074" y="378"/>
                  </a:lnTo>
                  <a:lnTo>
                    <a:pt x="1074" y="384"/>
                  </a:lnTo>
                  <a:lnTo>
                    <a:pt x="1074" y="390"/>
                  </a:lnTo>
                  <a:lnTo>
                    <a:pt x="1068" y="414"/>
                  </a:lnTo>
                  <a:lnTo>
                    <a:pt x="1068" y="426"/>
                  </a:lnTo>
                  <a:lnTo>
                    <a:pt x="1068" y="444"/>
                  </a:lnTo>
                  <a:lnTo>
                    <a:pt x="1068" y="450"/>
                  </a:lnTo>
                  <a:lnTo>
                    <a:pt x="1068" y="456"/>
                  </a:lnTo>
                  <a:lnTo>
                    <a:pt x="1068" y="486"/>
                  </a:lnTo>
                  <a:lnTo>
                    <a:pt x="1074" y="510"/>
                  </a:lnTo>
                  <a:lnTo>
                    <a:pt x="1074" y="516"/>
                  </a:lnTo>
                  <a:lnTo>
                    <a:pt x="1074" y="528"/>
                  </a:lnTo>
                  <a:lnTo>
                    <a:pt x="1062" y="546"/>
                  </a:lnTo>
                  <a:lnTo>
                    <a:pt x="1062" y="552"/>
                  </a:lnTo>
                  <a:lnTo>
                    <a:pt x="1068" y="558"/>
                  </a:lnTo>
                  <a:lnTo>
                    <a:pt x="1062" y="564"/>
                  </a:lnTo>
                  <a:lnTo>
                    <a:pt x="1044" y="570"/>
                  </a:lnTo>
                  <a:lnTo>
                    <a:pt x="1032" y="570"/>
                  </a:lnTo>
                  <a:lnTo>
                    <a:pt x="1020" y="564"/>
                  </a:lnTo>
                  <a:lnTo>
                    <a:pt x="1002" y="564"/>
                  </a:lnTo>
                  <a:lnTo>
                    <a:pt x="990" y="564"/>
                  </a:lnTo>
                  <a:lnTo>
                    <a:pt x="984" y="570"/>
                  </a:lnTo>
                  <a:lnTo>
                    <a:pt x="978" y="582"/>
                  </a:lnTo>
                  <a:lnTo>
                    <a:pt x="978" y="588"/>
                  </a:lnTo>
                  <a:lnTo>
                    <a:pt x="978" y="594"/>
                  </a:lnTo>
                  <a:lnTo>
                    <a:pt x="972" y="600"/>
                  </a:lnTo>
                  <a:lnTo>
                    <a:pt x="972" y="606"/>
                  </a:lnTo>
                  <a:lnTo>
                    <a:pt x="972" y="612"/>
                  </a:lnTo>
                  <a:lnTo>
                    <a:pt x="966" y="624"/>
                  </a:lnTo>
                  <a:lnTo>
                    <a:pt x="966" y="630"/>
                  </a:lnTo>
                  <a:lnTo>
                    <a:pt x="960" y="642"/>
                  </a:lnTo>
                  <a:lnTo>
                    <a:pt x="954" y="654"/>
                  </a:lnTo>
                  <a:lnTo>
                    <a:pt x="948" y="666"/>
                  </a:lnTo>
                  <a:lnTo>
                    <a:pt x="942" y="666"/>
                  </a:lnTo>
                  <a:lnTo>
                    <a:pt x="930" y="678"/>
                  </a:lnTo>
                  <a:lnTo>
                    <a:pt x="912" y="684"/>
                  </a:lnTo>
                  <a:lnTo>
                    <a:pt x="906" y="684"/>
                  </a:lnTo>
                  <a:lnTo>
                    <a:pt x="906" y="690"/>
                  </a:lnTo>
                  <a:lnTo>
                    <a:pt x="906" y="714"/>
                  </a:lnTo>
                  <a:lnTo>
                    <a:pt x="906" y="720"/>
                  </a:lnTo>
                  <a:lnTo>
                    <a:pt x="906" y="726"/>
                  </a:lnTo>
                  <a:lnTo>
                    <a:pt x="894" y="720"/>
                  </a:lnTo>
                  <a:lnTo>
                    <a:pt x="882" y="720"/>
                  </a:lnTo>
                  <a:lnTo>
                    <a:pt x="864" y="714"/>
                  </a:lnTo>
                  <a:lnTo>
                    <a:pt x="858" y="714"/>
                  </a:lnTo>
                  <a:lnTo>
                    <a:pt x="846" y="714"/>
                  </a:lnTo>
                  <a:lnTo>
                    <a:pt x="840" y="720"/>
                  </a:lnTo>
                  <a:lnTo>
                    <a:pt x="828" y="732"/>
                  </a:lnTo>
                  <a:lnTo>
                    <a:pt x="816" y="750"/>
                  </a:lnTo>
                  <a:lnTo>
                    <a:pt x="810" y="756"/>
                  </a:lnTo>
                  <a:lnTo>
                    <a:pt x="804" y="762"/>
                  </a:lnTo>
                  <a:lnTo>
                    <a:pt x="798" y="762"/>
                  </a:lnTo>
                  <a:lnTo>
                    <a:pt x="792" y="762"/>
                  </a:lnTo>
                  <a:lnTo>
                    <a:pt x="774" y="762"/>
                  </a:lnTo>
                  <a:lnTo>
                    <a:pt x="744" y="768"/>
                  </a:lnTo>
                  <a:lnTo>
                    <a:pt x="738" y="762"/>
                  </a:lnTo>
                  <a:lnTo>
                    <a:pt x="732" y="762"/>
                  </a:lnTo>
                  <a:lnTo>
                    <a:pt x="708" y="762"/>
                  </a:lnTo>
                  <a:lnTo>
                    <a:pt x="696" y="762"/>
                  </a:lnTo>
                  <a:lnTo>
                    <a:pt x="690" y="756"/>
                  </a:lnTo>
                  <a:lnTo>
                    <a:pt x="678" y="738"/>
                  </a:lnTo>
                  <a:lnTo>
                    <a:pt x="666" y="732"/>
                  </a:lnTo>
                  <a:lnTo>
                    <a:pt x="666" y="726"/>
                  </a:lnTo>
                  <a:lnTo>
                    <a:pt x="636" y="732"/>
                  </a:lnTo>
                  <a:lnTo>
                    <a:pt x="630" y="726"/>
                  </a:lnTo>
                  <a:lnTo>
                    <a:pt x="618" y="726"/>
                  </a:lnTo>
                  <a:lnTo>
                    <a:pt x="612" y="726"/>
                  </a:lnTo>
                  <a:lnTo>
                    <a:pt x="600" y="726"/>
                  </a:lnTo>
                  <a:lnTo>
                    <a:pt x="588" y="732"/>
                  </a:lnTo>
                  <a:lnTo>
                    <a:pt x="582" y="732"/>
                  </a:lnTo>
                  <a:lnTo>
                    <a:pt x="576" y="732"/>
                  </a:lnTo>
                  <a:lnTo>
                    <a:pt x="582" y="738"/>
                  </a:lnTo>
                  <a:lnTo>
                    <a:pt x="588" y="744"/>
                  </a:lnTo>
                  <a:lnTo>
                    <a:pt x="588" y="750"/>
                  </a:lnTo>
                  <a:lnTo>
                    <a:pt x="600" y="768"/>
                  </a:lnTo>
                  <a:lnTo>
                    <a:pt x="600" y="774"/>
                  </a:lnTo>
                  <a:lnTo>
                    <a:pt x="594" y="792"/>
                  </a:lnTo>
                  <a:lnTo>
                    <a:pt x="588" y="804"/>
                  </a:lnTo>
                  <a:lnTo>
                    <a:pt x="582" y="810"/>
                  </a:lnTo>
                  <a:lnTo>
                    <a:pt x="582" y="816"/>
                  </a:lnTo>
                  <a:lnTo>
                    <a:pt x="588" y="822"/>
                  </a:lnTo>
                  <a:lnTo>
                    <a:pt x="588" y="828"/>
                  </a:lnTo>
                  <a:lnTo>
                    <a:pt x="588" y="834"/>
                  </a:lnTo>
                  <a:lnTo>
                    <a:pt x="594" y="834"/>
                  </a:lnTo>
                  <a:lnTo>
                    <a:pt x="606" y="840"/>
                  </a:lnTo>
                  <a:lnTo>
                    <a:pt x="618" y="840"/>
                  </a:lnTo>
                  <a:lnTo>
                    <a:pt x="630" y="852"/>
                  </a:lnTo>
                  <a:lnTo>
                    <a:pt x="636" y="864"/>
                  </a:lnTo>
                  <a:lnTo>
                    <a:pt x="642" y="870"/>
                  </a:lnTo>
                  <a:lnTo>
                    <a:pt x="648" y="870"/>
                  </a:lnTo>
                  <a:lnTo>
                    <a:pt x="648" y="876"/>
                  </a:lnTo>
                  <a:lnTo>
                    <a:pt x="648" y="888"/>
                  </a:lnTo>
                  <a:lnTo>
                    <a:pt x="648" y="912"/>
                  </a:lnTo>
                  <a:lnTo>
                    <a:pt x="660" y="924"/>
                  </a:lnTo>
                  <a:lnTo>
                    <a:pt x="666" y="948"/>
                  </a:lnTo>
                  <a:lnTo>
                    <a:pt x="672" y="948"/>
                  </a:lnTo>
                  <a:lnTo>
                    <a:pt x="678" y="954"/>
                  </a:lnTo>
                  <a:lnTo>
                    <a:pt x="684" y="960"/>
                  </a:lnTo>
                  <a:lnTo>
                    <a:pt x="684" y="966"/>
                  </a:lnTo>
                  <a:lnTo>
                    <a:pt x="690" y="978"/>
                  </a:lnTo>
                  <a:lnTo>
                    <a:pt x="690" y="984"/>
                  </a:lnTo>
                  <a:lnTo>
                    <a:pt x="690" y="990"/>
                  </a:lnTo>
                  <a:lnTo>
                    <a:pt x="684" y="996"/>
                  </a:lnTo>
                  <a:lnTo>
                    <a:pt x="678" y="1008"/>
                  </a:lnTo>
                  <a:lnTo>
                    <a:pt x="672" y="1020"/>
                  </a:lnTo>
                  <a:lnTo>
                    <a:pt x="672" y="1026"/>
                  </a:lnTo>
                  <a:lnTo>
                    <a:pt x="666" y="1026"/>
                  </a:lnTo>
                  <a:lnTo>
                    <a:pt x="654" y="1032"/>
                  </a:lnTo>
                  <a:lnTo>
                    <a:pt x="642" y="1050"/>
                  </a:lnTo>
                  <a:lnTo>
                    <a:pt x="624" y="1056"/>
                  </a:lnTo>
                  <a:lnTo>
                    <a:pt x="618" y="1062"/>
                  </a:lnTo>
                  <a:lnTo>
                    <a:pt x="612" y="1068"/>
                  </a:lnTo>
                  <a:lnTo>
                    <a:pt x="606" y="1074"/>
                  </a:lnTo>
                  <a:lnTo>
                    <a:pt x="606" y="1080"/>
                  </a:lnTo>
                  <a:lnTo>
                    <a:pt x="606" y="1092"/>
                  </a:lnTo>
                  <a:lnTo>
                    <a:pt x="612" y="1092"/>
                  </a:lnTo>
                  <a:lnTo>
                    <a:pt x="612" y="1104"/>
                  </a:lnTo>
                  <a:lnTo>
                    <a:pt x="606" y="1110"/>
                  </a:lnTo>
                  <a:lnTo>
                    <a:pt x="600" y="1122"/>
                  </a:lnTo>
                  <a:lnTo>
                    <a:pt x="582" y="1134"/>
                  </a:lnTo>
                  <a:lnTo>
                    <a:pt x="564" y="1146"/>
                  </a:lnTo>
                  <a:lnTo>
                    <a:pt x="552" y="1152"/>
                  </a:lnTo>
                  <a:lnTo>
                    <a:pt x="552" y="1158"/>
                  </a:lnTo>
                  <a:lnTo>
                    <a:pt x="540" y="1158"/>
                  </a:lnTo>
                  <a:lnTo>
                    <a:pt x="534" y="1158"/>
                  </a:lnTo>
                  <a:lnTo>
                    <a:pt x="516" y="1164"/>
                  </a:lnTo>
                  <a:lnTo>
                    <a:pt x="510" y="1170"/>
                  </a:lnTo>
                  <a:lnTo>
                    <a:pt x="504" y="1176"/>
                  </a:lnTo>
                  <a:lnTo>
                    <a:pt x="498" y="1188"/>
                  </a:lnTo>
                  <a:lnTo>
                    <a:pt x="486" y="1200"/>
                  </a:lnTo>
                  <a:lnTo>
                    <a:pt x="486" y="1206"/>
                  </a:lnTo>
                  <a:lnTo>
                    <a:pt x="492" y="1212"/>
                  </a:lnTo>
                  <a:lnTo>
                    <a:pt x="492" y="1218"/>
                  </a:lnTo>
                  <a:lnTo>
                    <a:pt x="492" y="1242"/>
                  </a:lnTo>
                  <a:lnTo>
                    <a:pt x="486" y="1248"/>
                  </a:lnTo>
                  <a:lnTo>
                    <a:pt x="480" y="1272"/>
                  </a:lnTo>
                  <a:lnTo>
                    <a:pt x="474" y="1290"/>
                  </a:lnTo>
                  <a:lnTo>
                    <a:pt x="474" y="1302"/>
                  </a:lnTo>
                  <a:lnTo>
                    <a:pt x="468" y="1308"/>
                  </a:lnTo>
                  <a:lnTo>
                    <a:pt x="462" y="1314"/>
                  </a:lnTo>
                  <a:lnTo>
                    <a:pt x="462" y="1320"/>
                  </a:lnTo>
                  <a:lnTo>
                    <a:pt x="462" y="1326"/>
                  </a:lnTo>
                  <a:lnTo>
                    <a:pt x="462" y="1338"/>
                  </a:lnTo>
                  <a:lnTo>
                    <a:pt x="462" y="1344"/>
                  </a:lnTo>
                  <a:lnTo>
                    <a:pt x="462" y="1350"/>
                  </a:lnTo>
                  <a:lnTo>
                    <a:pt x="456" y="1356"/>
                  </a:lnTo>
                  <a:lnTo>
                    <a:pt x="438" y="1368"/>
                  </a:lnTo>
                  <a:lnTo>
                    <a:pt x="432" y="1362"/>
                  </a:lnTo>
                  <a:lnTo>
                    <a:pt x="426" y="1362"/>
                  </a:lnTo>
                  <a:lnTo>
                    <a:pt x="414" y="1362"/>
                  </a:lnTo>
                  <a:lnTo>
                    <a:pt x="414" y="1356"/>
                  </a:lnTo>
                  <a:lnTo>
                    <a:pt x="408" y="1350"/>
                  </a:lnTo>
                  <a:lnTo>
                    <a:pt x="390" y="1344"/>
                  </a:lnTo>
                  <a:lnTo>
                    <a:pt x="378" y="1332"/>
                  </a:lnTo>
                  <a:lnTo>
                    <a:pt x="366" y="1326"/>
                  </a:lnTo>
                  <a:lnTo>
                    <a:pt x="354" y="1320"/>
                  </a:lnTo>
                  <a:lnTo>
                    <a:pt x="348" y="1314"/>
                  </a:lnTo>
                  <a:lnTo>
                    <a:pt x="336" y="1314"/>
                  </a:lnTo>
                  <a:lnTo>
                    <a:pt x="318" y="1314"/>
                  </a:lnTo>
                  <a:lnTo>
                    <a:pt x="306" y="1314"/>
                  </a:lnTo>
                  <a:lnTo>
                    <a:pt x="288" y="1314"/>
                  </a:lnTo>
                  <a:lnTo>
                    <a:pt x="270" y="1320"/>
                  </a:lnTo>
                  <a:lnTo>
                    <a:pt x="258" y="1332"/>
                  </a:lnTo>
                  <a:lnTo>
                    <a:pt x="240" y="1320"/>
                  </a:lnTo>
                  <a:lnTo>
                    <a:pt x="240" y="1308"/>
                  </a:lnTo>
                  <a:lnTo>
                    <a:pt x="246" y="1302"/>
                  </a:lnTo>
                  <a:lnTo>
                    <a:pt x="246" y="1284"/>
                  </a:lnTo>
                  <a:lnTo>
                    <a:pt x="252" y="1278"/>
                  </a:lnTo>
                  <a:lnTo>
                    <a:pt x="252" y="1272"/>
                  </a:lnTo>
                  <a:lnTo>
                    <a:pt x="258" y="1260"/>
                  </a:lnTo>
                  <a:lnTo>
                    <a:pt x="258" y="1242"/>
                  </a:lnTo>
                  <a:lnTo>
                    <a:pt x="264" y="1242"/>
                  </a:lnTo>
                  <a:lnTo>
                    <a:pt x="276" y="1230"/>
                  </a:lnTo>
                  <a:lnTo>
                    <a:pt x="276" y="1218"/>
                  </a:lnTo>
                  <a:lnTo>
                    <a:pt x="270" y="1206"/>
                  </a:lnTo>
                  <a:lnTo>
                    <a:pt x="258" y="1200"/>
                  </a:lnTo>
                  <a:lnTo>
                    <a:pt x="240" y="1200"/>
                  </a:lnTo>
                  <a:lnTo>
                    <a:pt x="228" y="1200"/>
                  </a:lnTo>
                  <a:lnTo>
                    <a:pt x="216" y="1200"/>
                  </a:lnTo>
                  <a:lnTo>
                    <a:pt x="198" y="1194"/>
                  </a:lnTo>
                  <a:lnTo>
                    <a:pt x="198" y="1182"/>
                  </a:lnTo>
                  <a:lnTo>
                    <a:pt x="186" y="1182"/>
                  </a:lnTo>
                  <a:lnTo>
                    <a:pt x="174" y="1170"/>
                  </a:lnTo>
                  <a:lnTo>
                    <a:pt x="150" y="1170"/>
                  </a:lnTo>
                  <a:lnTo>
                    <a:pt x="144" y="1152"/>
                  </a:lnTo>
                  <a:lnTo>
                    <a:pt x="132" y="1140"/>
                  </a:lnTo>
                  <a:lnTo>
                    <a:pt x="126" y="1128"/>
                  </a:lnTo>
                  <a:lnTo>
                    <a:pt x="114" y="1122"/>
                  </a:lnTo>
                  <a:lnTo>
                    <a:pt x="114" y="1110"/>
                  </a:lnTo>
                  <a:lnTo>
                    <a:pt x="102" y="1092"/>
                  </a:lnTo>
                  <a:lnTo>
                    <a:pt x="102" y="1086"/>
                  </a:lnTo>
                  <a:lnTo>
                    <a:pt x="102" y="1080"/>
                  </a:lnTo>
                  <a:lnTo>
                    <a:pt x="108" y="1068"/>
                  </a:lnTo>
                  <a:lnTo>
                    <a:pt x="108" y="1050"/>
                  </a:lnTo>
                  <a:lnTo>
                    <a:pt x="108" y="1044"/>
                  </a:lnTo>
                  <a:lnTo>
                    <a:pt x="102" y="1038"/>
                  </a:lnTo>
                  <a:lnTo>
                    <a:pt x="96" y="1026"/>
                  </a:lnTo>
                  <a:lnTo>
                    <a:pt x="96" y="1014"/>
                  </a:lnTo>
                  <a:lnTo>
                    <a:pt x="96" y="1002"/>
                  </a:lnTo>
                  <a:lnTo>
                    <a:pt x="90" y="990"/>
                  </a:lnTo>
                  <a:lnTo>
                    <a:pt x="84" y="984"/>
                  </a:lnTo>
                  <a:lnTo>
                    <a:pt x="78" y="966"/>
                  </a:lnTo>
                  <a:lnTo>
                    <a:pt x="72" y="954"/>
                  </a:lnTo>
                  <a:lnTo>
                    <a:pt x="60" y="948"/>
                  </a:lnTo>
                  <a:lnTo>
                    <a:pt x="48" y="942"/>
                  </a:lnTo>
                  <a:lnTo>
                    <a:pt x="42" y="936"/>
                  </a:lnTo>
                  <a:lnTo>
                    <a:pt x="18" y="930"/>
                  </a:lnTo>
                  <a:lnTo>
                    <a:pt x="0" y="918"/>
                  </a:lnTo>
                  <a:lnTo>
                    <a:pt x="6" y="912"/>
                  </a:lnTo>
                  <a:lnTo>
                    <a:pt x="6" y="906"/>
                  </a:lnTo>
                  <a:lnTo>
                    <a:pt x="12" y="894"/>
                  </a:lnTo>
                  <a:lnTo>
                    <a:pt x="18" y="882"/>
                  </a:lnTo>
                  <a:lnTo>
                    <a:pt x="18" y="870"/>
                  </a:lnTo>
                  <a:lnTo>
                    <a:pt x="18" y="864"/>
                  </a:lnTo>
                  <a:lnTo>
                    <a:pt x="12" y="852"/>
                  </a:lnTo>
                  <a:lnTo>
                    <a:pt x="12" y="840"/>
                  </a:lnTo>
                  <a:lnTo>
                    <a:pt x="12" y="834"/>
                  </a:lnTo>
                  <a:lnTo>
                    <a:pt x="12" y="810"/>
                  </a:lnTo>
                  <a:lnTo>
                    <a:pt x="18" y="804"/>
                  </a:lnTo>
                  <a:lnTo>
                    <a:pt x="18" y="792"/>
                  </a:lnTo>
                  <a:lnTo>
                    <a:pt x="18" y="786"/>
                  </a:lnTo>
                  <a:lnTo>
                    <a:pt x="18" y="780"/>
                  </a:lnTo>
                  <a:lnTo>
                    <a:pt x="24" y="762"/>
                  </a:lnTo>
                  <a:lnTo>
                    <a:pt x="30" y="750"/>
                  </a:lnTo>
                  <a:lnTo>
                    <a:pt x="36" y="738"/>
                  </a:lnTo>
                  <a:lnTo>
                    <a:pt x="36" y="732"/>
                  </a:lnTo>
                  <a:lnTo>
                    <a:pt x="48" y="726"/>
                  </a:lnTo>
                  <a:lnTo>
                    <a:pt x="54" y="702"/>
                  </a:lnTo>
                  <a:lnTo>
                    <a:pt x="60" y="690"/>
                  </a:lnTo>
                  <a:lnTo>
                    <a:pt x="66" y="684"/>
                  </a:lnTo>
                  <a:lnTo>
                    <a:pt x="66" y="672"/>
                  </a:lnTo>
                  <a:lnTo>
                    <a:pt x="72" y="666"/>
                  </a:lnTo>
                  <a:lnTo>
                    <a:pt x="72" y="654"/>
                  </a:lnTo>
                  <a:lnTo>
                    <a:pt x="72" y="648"/>
                  </a:lnTo>
                  <a:lnTo>
                    <a:pt x="78" y="630"/>
                  </a:lnTo>
                  <a:lnTo>
                    <a:pt x="84" y="618"/>
                  </a:lnTo>
                  <a:lnTo>
                    <a:pt x="90" y="612"/>
                  </a:lnTo>
                  <a:lnTo>
                    <a:pt x="96" y="594"/>
                  </a:lnTo>
                  <a:lnTo>
                    <a:pt x="102" y="588"/>
                  </a:lnTo>
                  <a:lnTo>
                    <a:pt x="102" y="582"/>
                  </a:lnTo>
                  <a:lnTo>
                    <a:pt x="102" y="576"/>
                  </a:lnTo>
                  <a:lnTo>
                    <a:pt x="108" y="576"/>
                  </a:lnTo>
                  <a:lnTo>
                    <a:pt x="108" y="564"/>
                  </a:lnTo>
                  <a:lnTo>
                    <a:pt x="114" y="558"/>
                  </a:lnTo>
                  <a:lnTo>
                    <a:pt x="120" y="546"/>
                  </a:lnTo>
                  <a:lnTo>
                    <a:pt x="120" y="540"/>
                  </a:lnTo>
                  <a:lnTo>
                    <a:pt x="126" y="534"/>
                  </a:lnTo>
                  <a:lnTo>
                    <a:pt x="126" y="528"/>
                  </a:lnTo>
                  <a:lnTo>
                    <a:pt x="132" y="522"/>
                  </a:lnTo>
                  <a:lnTo>
                    <a:pt x="138" y="510"/>
                  </a:lnTo>
                  <a:lnTo>
                    <a:pt x="138" y="498"/>
                  </a:lnTo>
                  <a:lnTo>
                    <a:pt x="150" y="486"/>
                  </a:lnTo>
                  <a:lnTo>
                    <a:pt x="150" y="474"/>
                  </a:lnTo>
                  <a:lnTo>
                    <a:pt x="156" y="468"/>
                  </a:lnTo>
                  <a:lnTo>
                    <a:pt x="168" y="456"/>
                  </a:lnTo>
                  <a:lnTo>
                    <a:pt x="168" y="444"/>
                  </a:lnTo>
                  <a:lnTo>
                    <a:pt x="174" y="432"/>
                  </a:lnTo>
                  <a:lnTo>
                    <a:pt x="180" y="432"/>
                  </a:lnTo>
                  <a:lnTo>
                    <a:pt x="192" y="420"/>
                  </a:lnTo>
                  <a:lnTo>
                    <a:pt x="198" y="414"/>
                  </a:lnTo>
                  <a:lnTo>
                    <a:pt x="204" y="414"/>
                  </a:lnTo>
                  <a:lnTo>
                    <a:pt x="210" y="414"/>
                  </a:lnTo>
                  <a:lnTo>
                    <a:pt x="222" y="402"/>
                  </a:lnTo>
                  <a:lnTo>
                    <a:pt x="234" y="402"/>
                  </a:lnTo>
                  <a:lnTo>
                    <a:pt x="240" y="396"/>
                  </a:lnTo>
                  <a:lnTo>
                    <a:pt x="252" y="378"/>
                  </a:lnTo>
                  <a:lnTo>
                    <a:pt x="252" y="372"/>
                  </a:lnTo>
                  <a:lnTo>
                    <a:pt x="258" y="366"/>
                  </a:lnTo>
                  <a:lnTo>
                    <a:pt x="258" y="360"/>
                  </a:lnTo>
                  <a:lnTo>
                    <a:pt x="270" y="354"/>
                  </a:lnTo>
                  <a:lnTo>
                    <a:pt x="276" y="348"/>
                  </a:lnTo>
                  <a:lnTo>
                    <a:pt x="288" y="330"/>
                  </a:lnTo>
                  <a:lnTo>
                    <a:pt x="294" y="324"/>
                  </a:lnTo>
                  <a:lnTo>
                    <a:pt x="312" y="312"/>
                  </a:lnTo>
                  <a:lnTo>
                    <a:pt x="318" y="312"/>
                  </a:lnTo>
                  <a:lnTo>
                    <a:pt x="324" y="312"/>
                  </a:lnTo>
                  <a:lnTo>
                    <a:pt x="330" y="312"/>
                  </a:lnTo>
                  <a:lnTo>
                    <a:pt x="342" y="300"/>
                  </a:lnTo>
                  <a:lnTo>
                    <a:pt x="354" y="300"/>
                  </a:lnTo>
                  <a:lnTo>
                    <a:pt x="372" y="288"/>
                  </a:lnTo>
                  <a:lnTo>
                    <a:pt x="378" y="288"/>
                  </a:lnTo>
                  <a:lnTo>
                    <a:pt x="384" y="282"/>
                  </a:lnTo>
                  <a:lnTo>
                    <a:pt x="390" y="288"/>
                  </a:lnTo>
                  <a:lnTo>
                    <a:pt x="396" y="288"/>
                  </a:lnTo>
                  <a:lnTo>
                    <a:pt x="408" y="288"/>
                  </a:lnTo>
                  <a:lnTo>
                    <a:pt x="414" y="282"/>
                  </a:lnTo>
                  <a:lnTo>
                    <a:pt x="426" y="270"/>
                  </a:lnTo>
                  <a:lnTo>
                    <a:pt x="438" y="264"/>
                  </a:lnTo>
                  <a:lnTo>
                    <a:pt x="444" y="264"/>
                  </a:lnTo>
                  <a:lnTo>
                    <a:pt x="456" y="252"/>
                  </a:lnTo>
                  <a:lnTo>
                    <a:pt x="468" y="246"/>
                  </a:lnTo>
                  <a:lnTo>
                    <a:pt x="480" y="234"/>
                  </a:lnTo>
                  <a:lnTo>
                    <a:pt x="498" y="228"/>
                  </a:lnTo>
                  <a:lnTo>
                    <a:pt x="504" y="222"/>
                  </a:lnTo>
                  <a:lnTo>
                    <a:pt x="504" y="216"/>
                  </a:lnTo>
                  <a:lnTo>
                    <a:pt x="516" y="210"/>
                  </a:lnTo>
                  <a:lnTo>
                    <a:pt x="528" y="204"/>
                  </a:lnTo>
                  <a:lnTo>
                    <a:pt x="540" y="198"/>
                  </a:lnTo>
                  <a:lnTo>
                    <a:pt x="540" y="192"/>
                  </a:lnTo>
                  <a:lnTo>
                    <a:pt x="546" y="186"/>
                  </a:lnTo>
                  <a:lnTo>
                    <a:pt x="558" y="174"/>
                  </a:lnTo>
                  <a:lnTo>
                    <a:pt x="564" y="174"/>
                  </a:lnTo>
                  <a:lnTo>
                    <a:pt x="570" y="168"/>
                  </a:lnTo>
                  <a:lnTo>
                    <a:pt x="576" y="162"/>
                  </a:lnTo>
                  <a:lnTo>
                    <a:pt x="588" y="162"/>
                  </a:lnTo>
                  <a:lnTo>
                    <a:pt x="594" y="162"/>
                  </a:lnTo>
                  <a:lnTo>
                    <a:pt x="600" y="162"/>
                  </a:lnTo>
                  <a:lnTo>
                    <a:pt x="606" y="162"/>
                  </a:lnTo>
                  <a:lnTo>
                    <a:pt x="618" y="162"/>
                  </a:lnTo>
                  <a:lnTo>
                    <a:pt x="624" y="156"/>
                  </a:lnTo>
                  <a:lnTo>
                    <a:pt x="636" y="156"/>
                  </a:lnTo>
                  <a:lnTo>
                    <a:pt x="654" y="144"/>
                  </a:lnTo>
                  <a:lnTo>
                    <a:pt x="666" y="126"/>
                  </a:lnTo>
                  <a:lnTo>
                    <a:pt x="678" y="120"/>
                  </a:lnTo>
                  <a:lnTo>
                    <a:pt x="678" y="114"/>
                  </a:lnTo>
                  <a:lnTo>
                    <a:pt x="684" y="114"/>
                  </a:lnTo>
                  <a:lnTo>
                    <a:pt x="690" y="114"/>
                  </a:lnTo>
                  <a:lnTo>
                    <a:pt x="696" y="120"/>
                  </a:lnTo>
                  <a:lnTo>
                    <a:pt x="702" y="120"/>
                  </a:lnTo>
                  <a:lnTo>
                    <a:pt x="708" y="120"/>
                  </a:lnTo>
                  <a:lnTo>
                    <a:pt x="726" y="114"/>
                  </a:lnTo>
                  <a:lnTo>
                    <a:pt x="732" y="114"/>
                  </a:lnTo>
                  <a:lnTo>
                    <a:pt x="738" y="114"/>
                  </a:lnTo>
                  <a:lnTo>
                    <a:pt x="750" y="120"/>
                  </a:lnTo>
                  <a:lnTo>
                    <a:pt x="756" y="120"/>
                  </a:lnTo>
                  <a:lnTo>
                    <a:pt x="762" y="114"/>
                  </a:lnTo>
                  <a:lnTo>
                    <a:pt x="780" y="108"/>
                  </a:lnTo>
                  <a:lnTo>
                    <a:pt x="798" y="96"/>
                  </a:lnTo>
                  <a:lnTo>
                    <a:pt x="804" y="96"/>
                  </a:lnTo>
                  <a:lnTo>
                    <a:pt x="816" y="84"/>
                  </a:lnTo>
                  <a:lnTo>
                    <a:pt x="822" y="72"/>
                  </a:lnTo>
                  <a:lnTo>
                    <a:pt x="828" y="60"/>
                  </a:lnTo>
                  <a:lnTo>
                    <a:pt x="834" y="60"/>
                  </a:lnTo>
                  <a:lnTo>
                    <a:pt x="834" y="48"/>
                  </a:lnTo>
                  <a:lnTo>
                    <a:pt x="858" y="30"/>
                  </a:lnTo>
                  <a:lnTo>
                    <a:pt x="864" y="18"/>
                  </a:lnTo>
                  <a:lnTo>
                    <a:pt x="870" y="6"/>
                  </a:lnTo>
                  <a:lnTo>
                    <a:pt x="876" y="6"/>
                  </a:lnTo>
                  <a:lnTo>
                    <a:pt x="876" y="0"/>
                  </a:lnTo>
                  <a:lnTo>
                    <a:pt x="882" y="6"/>
                  </a:lnTo>
                  <a:lnTo>
                    <a:pt x="894" y="18"/>
                  </a:lnTo>
                  <a:lnTo>
                    <a:pt x="900" y="36"/>
                  </a:lnTo>
                  <a:lnTo>
                    <a:pt x="900" y="42"/>
                  </a:lnTo>
                  <a:lnTo>
                    <a:pt x="894" y="48"/>
                  </a:lnTo>
                  <a:lnTo>
                    <a:pt x="882" y="60"/>
                  </a:lnTo>
                  <a:lnTo>
                    <a:pt x="876" y="60"/>
                  </a:lnTo>
                  <a:lnTo>
                    <a:pt x="876" y="66"/>
                  </a:lnTo>
                  <a:lnTo>
                    <a:pt x="882" y="72"/>
                  </a:lnTo>
                  <a:lnTo>
                    <a:pt x="888" y="84"/>
                  </a:lnTo>
                  <a:lnTo>
                    <a:pt x="888" y="90"/>
                  </a:lnTo>
                  <a:lnTo>
                    <a:pt x="894" y="96"/>
                  </a:lnTo>
                  <a:lnTo>
                    <a:pt x="888" y="102"/>
                  </a:lnTo>
                  <a:lnTo>
                    <a:pt x="888" y="108"/>
                  </a:lnTo>
                  <a:lnTo>
                    <a:pt x="882" y="120"/>
                  </a:lnTo>
                  <a:lnTo>
                    <a:pt x="882" y="126"/>
                  </a:lnTo>
                  <a:lnTo>
                    <a:pt x="882" y="132"/>
                  </a:lnTo>
                  <a:lnTo>
                    <a:pt x="888" y="132"/>
                  </a:lnTo>
                  <a:lnTo>
                    <a:pt x="894" y="138"/>
                  </a:lnTo>
                  <a:lnTo>
                    <a:pt x="900" y="138"/>
                  </a:lnTo>
                  <a:lnTo>
                    <a:pt x="906" y="138"/>
                  </a:lnTo>
                  <a:lnTo>
                    <a:pt x="912" y="138"/>
                  </a:lnTo>
                  <a:lnTo>
                    <a:pt x="918" y="144"/>
                  </a:lnTo>
                  <a:lnTo>
                    <a:pt x="918" y="150"/>
                  </a:lnTo>
                  <a:lnTo>
                    <a:pt x="906" y="162"/>
                  </a:lnTo>
                  <a:lnTo>
                    <a:pt x="906" y="168"/>
                  </a:lnTo>
                  <a:lnTo>
                    <a:pt x="906" y="174"/>
                  </a:lnTo>
                  <a:lnTo>
                    <a:pt x="918" y="180"/>
                  </a:lnTo>
                  <a:lnTo>
                    <a:pt x="918" y="186"/>
                  </a:lnTo>
                  <a:lnTo>
                    <a:pt x="924" y="192"/>
                  </a:lnTo>
                  <a:lnTo>
                    <a:pt x="930" y="198"/>
                  </a:lnTo>
                  <a:lnTo>
                    <a:pt x="936" y="204"/>
                  </a:lnTo>
                  <a:lnTo>
                    <a:pt x="942" y="210"/>
                  </a:lnTo>
                  <a:lnTo>
                    <a:pt x="942" y="222"/>
                  </a:lnTo>
                  <a:lnTo>
                    <a:pt x="948" y="228"/>
                  </a:lnTo>
                  <a:lnTo>
                    <a:pt x="954" y="240"/>
                  </a:lnTo>
                  <a:lnTo>
                    <a:pt x="972" y="246"/>
                  </a:lnTo>
                  <a:lnTo>
                    <a:pt x="978" y="258"/>
                  </a:lnTo>
                  <a:lnTo>
                    <a:pt x="984" y="270"/>
                  </a:lnTo>
                  <a:lnTo>
                    <a:pt x="990" y="276"/>
                  </a:lnTo>
                  <a:lnTo>
                    <a:pt x="990" y="282"/>
                  </a:lnTo>
                  <a:lnTo>
                    <a:pt x="984" y="288"/>
                  </a:lnTo>
                  <a:lnTo>
                    <a:pt x="984" y="294"/>
                  </a:lnTo>
                  <a:lnTo>
                    <a:pt x="972" y="306"/>
                  </a:lnTo>
                  <a:lnTo>
                    <a:pt x="972" y="312"/>
                  </a:lnTo>
                  <a:lnTo>
                    <a:pt x="978" y="318"/>
                  </a:lnTo>
                  <a:lnTo>
                    <a:pt x="978" y="324"/>
                  </a:lnTo>
                  <a:lnTo>
                    <a:pt x="972" y="336"/>
                  </a:lnTo>
                  <a:lnTo>
                    <a:pt x="972" y="342"/>
                  </a:lnTo>
                  <a:lnTo>
                    <a:pt x="972" y="348"/>
                  </a:lnTo>
                  <a:lnTo>
                    <a:pt x="984" y="354"/>
                  </a:lnTo>
                  <a:lnTo>
                    <a:pt x="990" y="360"/>
                  </a:lnTo>
                  <a:lnTo>
                    <a:pt x="996" y="360"/>
                  </a:lnTo>
                  <a:lnTo>
                    <a:pt x="1008" y="360"/>
                  </a:lnTo>
                  <a:lnTo>
                    <a:pt x="1014" y="360"/>
                  </a:lnTo>
                  <a:lnTo>
                    <a:pt x="1020" y="360"/>
                  </a:lnTo>
                  <a:lnTo>
                    <a:pt x="1026" y="366"/>
                  </a:lnTo>
                  <a:lnTo>
                    <a:pt x="1020" y="372"/>
                  </a:lnTo>
                  <a:lnTo>
                    <a:pt x="1026" y="372"/>
                  </a:lnTo>
                  <a:lnTo>
                    <a:pt x="1032" y="372"/>
                  </a:lnTo>
                  <a:lnTo>
                    <a:pt x="1038" y="366"/>
                  </a:lnTo>
                  <a:lnTo>
                    <a:pt x="1062" y="372"/>
                  </a:lnTo>
                  <a:lnTo>
                    <a:pt x="1068" y="372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/>
            <a:p>
              <a:endParaRPr lang="es-ES" sz="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55" name="Text Box 353"/>
            <p:cNvSpPr txBox="1">
              <a:spLocks noChangeArrowheads="1"/>
            </p:cNvSpPr>
            <p:nvPr/>
          </p:nvSpPr>
          <p:spPr bwMode="auto">
            <a:xfrm>
              <a:off x="157" y="3057"/>
              <a:ext cx="1446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2342" tIns="21171" rIns="42342" bIns="2117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750"/>
                </a:spcAft>
                <a:defRPr/>
              </a:pPr>
              <a:r>
                <a:rPr lang="es-ES" sz="9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CANOAS DE PUNTA SAL</a:t>
              </a:r>
              <a:endParaRPr lang="es-ES" sz="900">
                <a:solidFill>
                  <a:srgbClr val="000066"/>
                </a:solidFill>
                <a:latin typeface="+mj-lt"/>
              </a:endParaRPr>
            </a:p>
          </p:txBody>
        </p:sp>
        <p:sp>
          <p:nvSpPr>
            <p:cNvPr id="56" name="Text Box 354"/>
            <p:cNvSpPr txBox="1">
              <a:spLocks noChangeArrowheads="1"/>
            </p:cNvSpPr>
            <p:nvPr/>
          </p:nvSpPr>
          <p:spPr bwMode="auto">
            <a:xfrm>
              <a:off x="909" y="1959"/>
              <a:ext cx="1324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2342" tIns="21171" rIns="42342" bIns="2117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750"/>
                </a:spcAft>
                <a:defRPr/>
              </a:pPr>
              <a:r>
                <a:rPr lang="es-ES" sz="9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ZORRITOS</a:t>
              </a:r>
              <a:endParaRPr lang="es-ES" sz="900">
                <a:solidFill>
                  <a:srgbClr val="000066"/>
                </a:solidFill>
                <a:latin typeface="+mj-lt"/>
              </a:endParaRPr>
            </a:p>
          </p:txBody>
        </p:sp>
        <p:sp>
          <p:nvSpPr>
            <p:cNvPr id="57" name="Text Box 355"/>
            <p:cNvSpPr txBox="1">
              <a:spLocks noChangeArrowheads="1"/>
            </p:cNvSpPr>
            <p:nvPr/>
          </p:nvSpPr>
          <p:spPr bwMode="auto">
            <a:xfrm>
              <a:off x="1301" y="3238"/>
              <a:ext cx="132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2342" tIns="21171" rIns="42342" bIns="2117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750"/>
                </a:spcAft>
                <a:defRPr/>
              </a:pPr>
              <a:r>
                <a:rPr lang="es-ES" sz="9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CASITAS</a:t>
              </a:r>
              <a:endParaRPr lang="es-ES" sz="900">
                <a:solidFill>
                  <a:srgbClr val="000066"/>
                </a:solidFill>
                <a:latin typeface="+mj-lt"/>
              </a:endParaRPr>
            </a:p>
          </p:txBody>
        </p:sp>
        <p:sp>
          <p:nvSpPr>
            <p:cNvPr id="58" name="Text Box 356"/>
            <p:cNvSpPr txBox="1">
              <a:spLocks noChangeArrowheads="1"/>
            </p:cNvSpPr>
            <p:nvPr/>
          </p:nvSpPr>
          <p:spPr bwMode="auto">
            <a:xfrm>
              <a:off x="3786" y="466"/>
              <a:ext cx="1195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2342" tIns="21171" rIns="42342" bIns="2117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750"/>
                </a:spcAft>
                <a:defRPr/>
              </a:pPr>
              <a:r>
                <a:rPr lang="es-ES" sz="9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AGUAS VERDES</a:t>
              </a:r>
              <a:endParaRPr lang="es-ES" sz="900">
                <a:solidFill>
                  <a:srgbClr val="000066"/>
                </a:solidFill>
                <a:latin typeface="+mj-lt"/>
              </a:endParaRPr>
            </a:p>
          </p:txBody>
        </p:sp>
        <p:sp>
          <p:nvSpPr>
            <p:cNvPr id="59" name="Text Box 357"/>
            <p:cNvSpPr txBox="1">
              <a:spLocks noChangeArrowheads="1"/>
            </p:cNvSpPr>
            <p:nvPr/>
          </p:nvSpPr>
          <p:spPr bwMode="auto">
            <a:xfrm>
              <a:off x="3034" y="212"/>
              <a:ext cx="973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2342" tIns="21171" rIns="42342" bIns="2117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750"/>
                </a:spcAft>
                <a:defRPr/>
              </a:pPr>
              <a:r>
                <a:rPr lang="es-ES" sz="9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ZARUMILLA</a:t>
              </a:r>
              <a:endParaRPr lang="es-ES" sz="900">
                <a:solidFill>
                  <a:srgbClr val="000066"/>
                </a:solidFill>
                <a:latin typeface="+mj-lt"/>
              </a:endParaRPr>
            </a:p>
          </p:txBody>
        </p:sp>
        <p:sp>
          <p:nvSpPr>
            <p:cNvPr id="60" name="Text Box 358"/>
            <p:cNvSpPr txBox="1">
              <a:spLocks noChangeArrowheads="1"/>
            </p:cNvSpPr>
            <p:nvPr/>
          </p:nvSpPr>
          <p:spPr bwMode="auto">
            <a:xfrm>
              <a:off x="3233" y="881"/>
              <a:ext cx="132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2342" tIns="21171" rIns="42342" bIns="2117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750"/>
                </a:spcAft>
                <a:defRPr/>
              </a:pPr>
              <a:r>
                <a:rPr lang="es-ES" sz="9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PAPAYAL</a:t>
              </a:r>
              <a:endParaRPr lang="es-ES" sz="900">
                <a:solidFill>
                  <a:srgbClr val="000066"/>
                </a:solidFill>
                <a:latin typeface="+mj-lt"/>
              </a:endParaRPr>
            </a:p>
          </p:txBody>
        </p:sp>
        <p:sp>
          <p:nvSpPr>
            <p:cNvPr id="61" name="Text Box 359"/>
            <p:cNvSpPr txBox="1">
              <a:spLocks noChangeArrowheads="1"/>
            </p:cNvSpPr>
            <p:nvPr/>
          </p:nvSpPr>
          <p:spPr bwMode="auto">
            <a:xfrm>
              <a:off x="3600" y="1730"/>
              <a:ext cx="1323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2342" tIns="21171" rIns="42342" bIns="2117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750"/>
                </a:spcAft>
                <a:defRPr/>
              </a:pPr>
              <a:r>
                <a:rPr lang="es-ES" sz="9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MATAPALO</a:t>
              </a:r>
              <a:endParaRPr lang="es-ES" sz="900">
                <a:solidFill>
                  <a:srgbClr val="000066"/>
                </a:solidFill>
                <a:latin typeface="+mj-lt"/>
              </a:endParaRPr>
            </a:p>
          </p:txBody>
        </p:sp>
        <p:sp>
          <p:nvSpPr>
            <p:cNvPr id="62" name="Text Box 360"/>
            <p:cNvSpPr txBox="1">
              <a:spLocks noChangeArrowheads="1"/>
            </p:cNvSpPr>
            <p:nvPr/>
          </p:nvSpPr>
          <p:spPr bwMode="auto">
            <a:xfrm>
              <a:off x="1596" y="1161"/>
              <a:ext cx="132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2342" tIns="21171" rIns="42342" bIns="2117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750"/>
                </a:spcAft>
                <a:defRPr/>
              </a:pPr>
              <a:r>
                <a:rPr lang="es-ES" sz="9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LA CRUZ</a:t>
              </a:r>
              <a:endParaRPr lang="es-ES" sz="900">
                <a:solidFill>
                  <a:srgbClr val="000066"/>
                </a:solidFill>
                <a:latin typeface="+mj-lt"/>
              </a:endParaRPr>
            </a:p>
          </p:txBody>
        </p:sp>
        <p:sp>
          <p:nvSpPr>
            <p:cNvPr id="63" name="Text Box 361"/>
            <p:cNvSpPr txBox="1">
              <a:spLocks noChangeArrowheads="1"/>
            </p:cNvSpPr>
            <p:nvPr/>
          </p:nvSpPr>
          <p:spPr bwMode="auto">
            <a:xfrm>
              <a:off x="2505" y="676"/>
              <a:ext cx="1324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2342" tIns="21171" rIns="42342" bIns="2117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750"/>
                </a:spcAft>
                <a:defRPr/>
              </a:pPr>
              <a:r>
                <a:rPr lang="es-ES" sz="9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TUMBES</a:t>
              </a:r>
              <a:endParaRPr lang="es-ES" sz="900">
                <a:solidFill>
                  <a:srgbClr val="000066"/>
                </a:solidFill>
                <a:latin typeface="+mj-lt"/>
              </a:endParaRPr>
            </a:p>
          </p:txBody>
        </p:sp>
        <p:sp>
          <p:nvSpPr>
            <p:cNvPr id="64" name="Text Box 362"/>
            <p:cNvSpPr txBox="1">
              <a:spLocks noChangeArrowheads="1"/>
            </p:cNvSpPr>
            <p:nvPr/>
          </p:nvSpPr>
          <p:spPr bwMode="auto">
            <a:xfrm>
              <a:off x="1775" y="817"/>
              <a:ext cx="1324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2342" tIns="21171" rIns="42342" bIns="2117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750"/>
                </a:spcAft>
                <a:defRPr/>
              </a:pPr>
              <a:r>
                <a:rPr lang="es-ES" sz="9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CORRALES</a:t>
              </a:r>
            </a:p>
          </p:txBody>
        </p:sp>
        <p:sp>
          <p:nvSpPr>
            <p:cNvPr id="65" name="Text Box 363"/>
            <p:cNvSpPr txBox="1">
              <a:spLocks noChangeArrowheads="1"/>
            </p:cNvSpPr>
            <p:nvPr/>
          </p:nvSpPr>
          <p:spPr bwMode="auto">
            <a:xfrm>
              <a:off x="2197" y="1842"/>
              <a:ext cx="102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2342" tIns="21171" rIns="42342" bIns="2117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750"/>
                </a:spcAft>
                <a:defRPr/>
              </a:pPr>
              <a:r>
                <a:rPr lang="es-ES" sz="9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SAN JACINTO</a:t>
              </a:r>
              <a:endParaRPr lang="es-ES" sz="900">
                <a:solidFill>
                  <a:srgbClr val="000066"/>
                </a:solidFill>
                <a:latin typeface="+mj-lt"/>
              </a:endParaRPr>
            </a:p>
          </p:txBody>
        </p:sp>
        <p:sp>
          <p:nvSpPr>
            <p:cNvPr id="66" name="Text Box 364"/>
            <p:cNvSpPr txBox="1">
              <a:spLocks noChangeArrowheads="1"/>
            </p:cNvSpPr>
            <p:nvPr/>
          </p:nvSpPr>
          <p:spPr bwMode="auto">
            <a:xfrm>
              <a:off x="2679" y="2446"/>
              <a:ext cx="1868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2342" tIns="21171" rIns="42342" bIns="2117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750"/>
                </a:spcAft>
                <a:defRPr/>
              </a:pPr>
              <a:r>
                <a:rPr lang="es-ES" sz="9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PAMPAS DE HOSPITAL</a:t>
              </a:r>
              <a:endParaRPr lang="es-ES" sz="900">
                <a:solidFill>
                  <a:srgbClr val="000066"/>
                </a:solidFill>
                <a:latin typeface="+mj-lt"/>
              </a:endParaRPr>
            </a:p>
          </p:txBody>
        </p:sp>
        <p:sp>
          <p:nvSpPr>
            <p:cNvPr id="67" name="Text Box 365"/>
            <p:cNvSpPr txBox="1">
              <a:spLocks noChangeArrowheads="1"/>
            </p:cNvSpPr>
            <p:nvPr/>
          </p:nvSpPr>
          <p:spPr bwMode="auto">
            <a:xfrm>
              <a:off x="2748" y="1281"/>
              <a:ext cx="1610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2342" tIns="21171" rIns="42342" bIns="2117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750"/>
                </a:spcAft>
                <a:defRPr/>
              </a:pPr>
              <a:r>
                <a:rPr lang="es-ES" sz="9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SAN JUAN DE LA VIRGEN</a:t>
              </a:r>
              <a:endParaRPr lang="es-ES" sz="900">
                <a:solidFill>
                  <a:srgbClr val="000066"/>
                </a:solidFill>
                <a:latin typeface="+mj-lt"/>
              </a:endParaRPr>
            </a:p>
          </p:txBody>
        </p:sp>
      </p:grpSp>
      <p:grpSp>
        <p:nvGrpSpPr>
          <p:cNvPr id="5" name="48 Grupo"/>
          <p:cNvGrpSpPr>
            <a:grpSpLocks/>
          </p:cNvGrpSpPr>
          <p:nvPr/>
        </p:nvGrpSpPr>
        <p:grpSpPr bwMode="auto">
          <a:xfrm>
            <a:off x="6914935" y="4819588"/>
            <a:ext cx="1603395" cy="628106"/>
            <a:chOff x="0" y="0"/>
            <a:chExt cx="2215186" cy="684808"/>
          </a:xfrm>
        </p:grpSpPr>
        <p:sp>
          <p:nvSpPr>
            <p:cNvPr id="149" name="Freeform 7" descr="Tablero de damas pequeño"/>
            <p:cNvSpPr>
              <a:spLocks/>
            </p:cNvSpPr>
            <p:nvPr/>
          </p:nvSpPr>
          <p:spPr bwMode="auto">
            <a:xfrm>
              <a:off x="0" y="247113"/>
              <a:ext cx="347663" cy="180975"/>
            </a:xfrm>
            <a:custGeom>
              <a:avLst/>
              <a:gdLst>
                <a:gd name="T0" fmla="*/ 0 w 219"/>
                <a:gd name="T1" fmla="*/ 57 h 114"/>
                <a:gd name="T2" fmla="*/ 0 w 219"/>
                <a:gd name="T3" fmla="*/ 0 h 114"/>
                <a:gd name="T4" fmla="*/ 219 w 219"/>
                <a:gd name="T5" fmla="*/ 0 h 114"/>
                <a:gd name="T6" fmla="*/ 219 w 219"/>
                <a:gd name="T7" fmla="*/ 114 h 114"/>
                <a:gd name="T8" fmla="*/ 0 w 219"/>
                <a:gd name="T9" fmla="*/ 114 h 114"/>
                <a:gd name="T10" fmla="*/ 0 w 219"/>
                <a:gd name="T11" fmla="*/ 57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9"/>
                <a:gd name="T19" fmla="*/ 0 h 114"/>
                <a:gd name="T20" fmla="*/ 219 w 219"/>
                <a:gd name="T21" fmla="*/ 114 h 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9" h="114">
                  <a:moveTo>
                    <a:pt x="0" y="57"/>
                  </a:moveTo>
                  <a:lnTo>
                    <a:pt x="0" y="0"/>
                  </a:lnTo>
                  <a:lnTo>
                    <a:pt x="219" y="0"/>
                  </a:lnTo>
                  <a:lnTo>
                    <a:pt x="219" y="114"/>
                  </a:lnTo>
                  <a:lnTo>
                    <a:pt x="0" y="114"/>
                  </a:lnTo>
                  <a:lnTo>
                    <a:pt x="0" y="57"/>
                  </a:lnTo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s-PE" sz="82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Rectangle 10" descr="Tejido"/>
            <p:cNvSpPr>
              <a:spLocks noChangeArrowheads="1"/>
            </p:cNvSpPr>
            <p:nvPr/>
          </p:nvSpPr>
          <p:spPr bwMode="auto">
            <a:xfrm>
              <a:off x="25" y="505421"/>
              <a:ext cx="347663" cy="17938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endParaRPr lang="es-PE" sz="82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Rectangle 13"/>
            <p:cNvSpPr>
              <a:spLocks noChangeArrowheads="1"/>
            </p:cNvSpPr>
            <p:nvPr/>
          </p:nvSpPr>
          <p:spPr bwMode="auto">
            <a:xfrm>
              <a:off x="468338" y="263367"/>
              <a:ext cx="1746848" cy="13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825" b="1" dirty="0">
                  <a:latin typeface="Arial" panose="020B0604020202020204" pitchFamily="34" charset="0"/>
                  <a:cs typeface="Arial" panose="020B0604020202020204" pitchFamily="34" charset="0"/>
                </a:rPr>
                <a:t>MR N° 2 Pampa Grande</a:t>
              </a:r>
              <a:endParaRPr lang="es-ES" sz="825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Rectangle 14"/>
            <p:cNvSpPr>
              <a:spLocks noChangeArrowheads="1"/>
            </p:cNvSpPr>
            <p:nvPr/>
          </p:nvSpPr>
          <p:spPr bwMode="auto">
            <a:xfrm>
              <a:off x="487389" y="515796"/>
              <a:ext cx="1468943" cy="13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PE" sz="825" b="1" dirty="0">
                  <a:latin typeface="Arial" panose="020B0604020202020204" pitchFamily="34" charset="0"/>
                  <a:cs typeface="Arial" panose="020B0604020202020204" pitchFamily="34" charset="0"/>
                </a:rPr>
                <a:t>MR N° 3 Corrales</a:t>
              </a:r>
              <a:endParaRPr lang="es-PE" sz="82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0" y="0"/>
              <a:ext cx="347663" cy="180975"/>
              <a:chOff x="0" y="0"/>
              <a:chExt cx="219" cy="114"/>
            </a:xfrm>
            <a:solidFill>
              <a:schemeClr val="bg1"/>
            </a:solidFill>
          </p:grpSpPr>
          <p:sp>
            <p:nvSpPr>
              <p:cNvPr id="144" name="Rectangle 6" descr="Tablero de damas pequeño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9" cy="114"/>
              </a:xfrm>
              <a:prstGeom prst="rect">
                <a:avLst/>
              </a:prstGeom>
              <a:grpFill/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s-ES" sz="82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7" descr="Tablero de damas pequeño"/>
              <p:cNvSpPr>
                <a:spLocks/>
              </p:cNvSpPr>
              <p:nvPr/>
            </p:nvSpPr>
            <p:spPr bwMode="auto">
              <a:xfrm>
                <a:off x="0" y="0"/>
                <a:ext cx="219" cy="114"/>
              </a:xfrm>
              <a:custGeom>
                <a:avLst/>
                <a:gdLst>
                  <a:gd name="T0" fmla="*/ 0 w 219"/>
                  <a:gd name="T1" fmla="*/ 57 h 114"/>
                  <a:gd name="T2" fmla="*/ 0 w 219"/>
                  <a:gd name="T3" fmla="*/ 0 h 114"/>
                  <a:gd name="T4" fmla="*/ 219 w 219"/>
                  <a:gd name="T5" fmla="*/ 0 h 114"/>
                  <a:gd name="T6" fmla="*/ 219 w 219"/>
                  <a:gd name="T7" fmla="*/ 114 h 114"/>
                  <a:gd name="T8" fmla="*/ 0 w 219"/>
                  <a:gd name="T9" fmla="*/ 114 h 114"/>
                  <a:gd name="T10" fmla="*/ 0 w 219"/>
                  <a:gd name="T11" fmla="*/ 57 h 1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9"/>
                  <a:gd name="T19" fmla="*/ 0 h 114"/>
                  <a:gd name="T20" fmla="*/ 219 w 219"/>
                  <a:gd name="T21" fmla="*/ 114 h 1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9" h="114">
                    <a:moveTo>
                      <a:pt x="0" y="57"/>
                    </a:moveTo>
                    <a:lnTo>
                      <a:pt x="0" y="0"/>
                    </a:lnTo>
                    <a:lnTo>
                      <a:pt x="219" y="0"/>
                    </a:lnTo>
                    <a:lnTo>
                      <a:pt x="219" y="114"/>
                    </a:lnTo>
                    <a:lnTo>
                      <a:pt x="0" y="114"/>
                    </a:lnTo>
                    <a:lnTo>
                      <a:pt x="0" y="57"/>
                    </a:ln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s-ES" sz="82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3" name="Rectangle 13"/>
            <p:cNvSpPr>
              <a:spLocks noChangeArrowheads="1"/>
            </p:cNvSpPr>
            <p:nvPr/>
          </p:nvSpPr>
          <p:spPr bwMode="auto">
            <a:xfrm>
              <a:off x="472992" y="0"/>
              <a:ext cx="1352767" cy="13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PE" sz="825" b="1" dirty="0">
                  <a:latin typeface="Arial" panose="020B0604020202020204" pitchFamily="34" charset="0"/>
                  <a:cs typeface="Arial" panose="020B0604020202020204" pitchFamily="34" charset="0"/>
                </a:rPr>
                <a:t>MR N° 1 Zarumilla</a:t>
              </a:r>
            </a:p>
          </p:txBody>
        </p:sp>
      </p:grpSp>
      <p:sp>
        <p:nvSpPr>
          <p:cNvPr id="150" name="Freeform 11" descr="Tejido"/>
          <p:cNvSpPr>
            <a:spLocks/>
          </p:cNvSpPr>
          <p:nvPr/>
        </p:nvSpPr>
        <p:spPr bwMode="auto">
          <a:xfrm>
            <a:off x="6919678" y="5528936"/>
            <a:ext cx="251645" cy="164533"/>
          </a:xfrm>
          <a:custGeom>
            <a:avLst/>
            <a:gdLst>
              <a:gd name="T0" fmla="*/ 0 w 219"/>
              <a:gd name="T1" fmla="*/ 57 h 113"/>
              <a:gd name="T2" fmla="*/ 0 w 219"/>
              <a:gd name="T3" fmla="*/ 0 h 113"/>
              <a:gd name="T4" fmla="*/ 219 w 219"/>
              <a:gd name="T5" fmla="*/ 0 h 113"/>
              <a:gd name="T6" fmla="*/ 219 w 219"/>
              <a:gd name="T7" fmla="*/ 113 h 113"/>
              <a:gd name="T8" fmla="*/ 0 w 219"/>
              <a:gd name="T9" fmla="*/ 113 h 113"/>
              <a:gd name="T10" fmla="*/ 0 w 219"/>
              <a:gd name="T11" fmla="*/ 57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9"/>
              <a:gd name="T19" fmla="*/ 0 h 113"/>
              <a:gd name="T20" fmla="*/ 219 w 219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9" h="113">
                <a:moveTo>
                  <a:pt x="0" y="57"/>
                </a:moveTo>
                <a:lnTo>
                  <a:pt x="0" y="0"/>
                </a:lnTo>
                <a:lnTo>
                  <a:pt x="219" y="0"/>
                </a:lnTo>
                <a:lnTo>
                  <a:pt x="219" y="113"/>
                </a:lnTo>
                <a:lnTo>
                  <a:pt x="0" y="113"/>
                </a:lnTo>
                <a:lnTo>
                  <a:pt x="0" y="57"/>
                </a:lnTo>
              </a:path>
            </a:pathLst>
          </a:custGeom>
          <a:solidFill>
            <a:srgbClr val="CC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PE" sz="825"/>
          </a:p>
        </p:txBody>
      </p:sp>
      <p:sp>
        <p:nvSpPr>
          <p:cNvPr id="151" name="Rectangle 14"/>
          <p:cNvSpPr>
            <a:spLocks noChangeArrowheads="1"/>
          </p:cNvSpPr>
          <p:nvPr/>
        </p:nvSpPr>
        <p:spPr bwMode="auto">
          <a:xfrm>
            <a:off x="7251948" y="5550736"/>
            <a:ext cx="984508" cy="12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825" b="1" dirty="0">
                <a:latin typeface="Arial" panose="020B0604020202020204" pitchFamily="34" charset="0"/>
                <a:cs typeface="Arial" panose="020B0604020202020204" pitchFamily="34" charset="0"/>
              </a:rPr>
              <a:t>MR N° 4 Zorritos</a:t>
            </a:r>
            <a:endParaRPr lang="es-PE" sz="8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Rectángulo 152"/>
          <p:cNvSpPr/>
          <p:nvPr/>
        </p:nvSpPr>
        <p:spPr>
          <a:xfrm>
            <a:off x="739239" y="1341879"/>
            <a:ext cx="69069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500" b="1" dirty="0">
                <a:solidFill>
                  <a:schemeClr val="bg1"/>
                </a:solidFill>
              </a:rPr>
              <a:t>Ámbito de las Micro Redes de Salud en la Región Tumbes</a:t>
            </a:r>
          </a:p>
        </p:txBody>
      </p:sp>
      <p:sp>
        <p:nvSpPr>
          <p:cNvPr id="154" name="Rectángulo 153"/>
          <p:cNvSpPr/>
          <p:nvPr/>
        </p:nvSpPr>
        <p:spPr>
          <a:xfrm>
            <a:off x="360288" y="584962"/>
            <a:ext cx="8073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2000" b="1" dirty="0" smtClean="0">
                <a:solidFill>
                  <a:schemeClr val="bg1"/>
                </a:solidFill>
              </a:rPr>
              <a:t>IDENTIFICACION DE DISTRITOS VULNERABLES PARA CANCER</a:t>
            </a:r>
            <a:endParaRPr lang="es-PE" sz="2000" b="1" dirty="0">
              <a:solidFill>
                <a:schemeClr val="bg1"/>
              </a:solidFill>
            </a:endParaRPr>
          </a:p>
        </p:txBody>
      </p:sp>
      <p:sp>
        <p:nvSpPr>
          <p:cNvPr id="2" name="1 Elipse"/>
          <p:cNvSpPr/>
          <p:nvPr/>
        </p:nvSpPr>
        <p:spPr>
          <a:xfrm>
            <a:off x="3330153" y="4651642"/>
            <a:ext cx="187912" cy="15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86" name="85 Elipse"/>
          <p:cNvSpPr/>
          <p:nvPr/>
        </p:nvSpPr>
        <p:spPr>
          <a:xfrm>
            <a:off x="5090387" y="2511403"/>
            <a:ext cx="187912" cy="15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87" name="86 Elipse"/>
          <p:cNvSpPr/>
          <p:nvPr/>
        </p:nvSpPr>
        <p:spPr>
          <a:xfrm>
            <a:off x="4669553" y="2867209"/>
            <a:ext cx="187912" cy="15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88" name="87 Elipse"/>
          <p:cNvSpPr/>
          <p:nvPr/>
        </p:nvSpPr>
        <p:spPr>
          <a:xfrm>
            <a:off x="3939294" y="3595986"/>
            <a:ext cx="187912" cy="15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89" name="88 Elipse"/>
          <p:cNvSpPr/>
          <p:nvPr/>
        </p:nvSpPr>
        <p:spPr>
          <a:xfrm>
            <a:off x="4669553" y="3607072"/>
            <a:ext cx="187912" cy="15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90" name="89 Elipse"/>
          <p:cNvSpPr/>
          <p:nvPr/>
        </p:nvSpPr>
        <p:spPr>
          <a:xfrm>
            <a:off x="4495568" y="2388420"/>
            <a:ext cx="187912" cy="152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3" name="2 Elipse"/>
          <p:cNvSpPr/>
          <p:nvPr/>
        </p:nvSpPr>
        <p:spPr>
          <a:xfrm>
            <a:off x="4213352" y="2026411"/>
            <a:ext cx="1129577" cy="183416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92" name="91 Elipse"/>
          <p:cNvSpPr/>
          <p:nvPr/>
        </p:nvSpPr>
        <p:spPr>
          <a:xfrm rot="1750525">
            <a:off x="2862387" y="3166673"/>
            <a:ext cx="1092228" cy="252395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</p:spTree>
    <p:extLst>
      <p:ext uri="{BB962C8B-B14F-4D97-AF65-F5344CB8AC3E}">
        <p14:creationId xmlns:p14="http://schemas.microsoft.com/office/powerpoint/2010/main" val="3719718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92696"/>
            <a:ext cx="8670925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30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1" descr="C:\Documents and Settings\jferrandiz\Escritorio\Image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7688" y="5984875"/>
            <a:ext cx="9175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1"/>
          <p:cNvPicPr>
            <a:picLocks noChangeAspect="1" noChangeArrowheads="1"/>
          </p:cNvPicPr>
          <p:nvPr/>
        </p:nvPicPr>
        <p:blipFill>
          <a:blip r:embed="rId3" cstate="print"/>
          <a:srcRect r="46265" b="-11111"/>
          <a:stretch>
            <a:fillRect/>
          </a:stretch>
        </p:blipFill>
        <p:spPr bwMode="auto">
          <a:xfrm>
            <a:off x="7337425" y="12700"/>
            <a:ext cx="17859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41562" y="1988840"/>
            <a:ext cx="7488832" cy="2232248"/>
          </a:xfrm>
        </p:spPr>
        <p:txBody>
          <a:bodyPr/>
          <a:lstStyle/>
          <a:p>
            <a:pPr algn="ctr"/>
            <a:r>
              <a:rPr lang="es-PE" sz="3200" b="1" dirty="0" smtClean="0"/>
              <a:t>IV. ANEXO 5 «PLAN DE ARTICULACION TERRITORIAL 2015»</a:t>
            </a:r>
            <a:endParaRPr lang="es-PE" sz="3200" b="1" dirty="0"/>
          </a:p>
        </p:txBody>
      </p:sp>
    </p:spTree>
    <p:extLst>
      <p:ext uri="{BB962C8B-B14F-4D97-AF65-F5344CB8AC3E}">
        <p14:creationId xmlns:p14="http://schemas.microsoft.com/office/powerpoint/2010/main" val="302931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66857" cy="864096"/>
          </a:xfrm>
        </p:spPr>
        <p:txBody>
          <a:bodyPr/>
          <a:lstStyle/>
          <a:p>
            <a:pPr algn="ctr"/>
            <a:r>
              <a:rPr lang="es-PE" sz="2800" dirty="0" smtClean="0"/>
              <a:t>PLAN DE ARTICULACION TERRITORIAL</a:t>
            </a:r>
            <a:endParaRPr lang="es-PE" sz="2800" dirty="0"/>
          </a:p>
        </p:txBody>
      </p:sp>
      <p:graphicFrame>
        <p:nvGraphicFramePr>
          <p:cNvPr id="3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572532"/>
              </p:ext>
            </p:extLst>
          </p:nvPr>
        </p:nvGraphicFramePr>
        <p:xfrm>
          <a:off x="611188" y="1417638"/>
          <a:ext cx="8208962" cy="5285606"/>
        </p:xfrm>
        <a:graphic>
          <a:graphicData uri="http://schemas.openxmlformats.org/drawingml/2006/table">
            <a:tbl>
              <a:tblPr/>
              <a:tblGrid>
                <a:gridCol w="2767594"/>
                <a:gridCol w="2770525"/>
                <a:gridCol w="703627"/>
                <a:gridCol w="222814"/>
                <a:gridCol w="222814"/>
                <a:gridCol w="237474"/>
                <a:gridCol w="211087"/>
                <a:gridCol w="257996"/>
                <a:gridCol w="202292"/>
                <a:gridCol w="175907"/>
                <a:gridCol w="234540"/>
                <a:gridCol w="202292"/>
              </a:tblGrid>
              <a:tr h="16640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Diseño, programación y formulación del PP</a:t>
                      </a:r>
                      <a:endParaRPr lang="es-PE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6" marR="6396" marT="63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573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Acción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Tareas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Responsable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Mar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Abr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May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Jun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Jul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Ago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Set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9403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Difusión de la lógica del diseño del PP (que incluya las definiciones operacionales de productos y actividades elaboradas previamente)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Teleconferencias con</a:t>
                      </a:r>
                      <a:r>
                        <a:rPr lang="es-ES_tradnl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s-ES_tradnl" sz="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DIRESAs</a:t>
                      </a:r>
                      <a:r>
                        <a:rPr lang="es-ES_tradnl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ES_tradnl" sz="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GERESASs</a:t>
                      </a:r>
                      <a:r>
                        <a:rPr lang="es-ES_tradnl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para la modificaciones presupuestales de acuerdo a la norma emitida por el Ministerio de Economía y Finanzas.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DGSP-OGPP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7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Coordinadores de Cáncer y Funcionarios de las </a:t>
                      </a:r>
                      <a:r>
                        <a:rPr lang="es-ES_tradnl" sz="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DIRESAs</a:t>
                      </a:r>
                      <a:r>
                        <a:rPr lang="es-ES_tradnl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Y/o </a:t>
                      </a:r>
                      <a:r>
                        <a:rPr lang="es-ES_tradnl" sz="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GERESAs</a:t>
                      </a:r>
                      <a:r>
                        <a:rPr lang="es-ES_tradnl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de las Regiones participaron de la reunión, asimismo se conto con los Especialistas de OGPP que </a:t>
                      </a:r>
                      <a:r>
                        <a:rPr lang="es-ES_tradn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colaboran </a:t>
                      </a:r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con la reunión técnica y </a:t>
                      </a:r>
                      <a:r>
                        <a:rPr lang="es-ES_tradnl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absuelviendo</a:t>
                      </a:r>
                      <a:r>
                        <a:rPr lang="es-ES_tradn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consultas de los participantes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DGSP-OGPP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69153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 Validación de modelos operacionales (que incluyen definición operacional, organización para la entrega del producto, criterios de programación y listado de insumos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Se</a:t>
                      </a:r>
                      <a:r>
                        <a:rPr lang="es-ES_tradnl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realizo una </a:t>
                      </a:r>
                      <a:r>
                        <a:rPr lang="es-ES_tradn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Teleconferencia</a:t>
                      </a:r>
                      <a:r>
                        <a:rPr lang="es-ES_tradnl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_tradn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validación de modelos </a:t>
                      </a:r>
                      <a:r>
                        <a:rPr lang="es-ES_tradn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operacionales</a:t>
                      </a:r>
                      <a:r>
                        <a:rPr lang="es-ES_tradnl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_tradn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del PP 024 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DGSP-OGPP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034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3.Difusión del diseño de PP (que incluya las definiciones operacionales de productos y actividades) definitivas o a ser consideradas en la formulación de presupuesto del año fiscal próximo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Teleconferencia de </a:t>
                      </a:r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Difusión de la Lógica del PP </a:t>
                      </a:r>
                      <a:r>
                        <a:rPr lang="es-ES_tradn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0024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DGSP-OGPP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7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4.Definición de las metas de los indicadores de desempeño de resultados y productos propuestas por el PP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Talleres Macro Regionales de Difusión de la Lógica del PP 024 en los Departamentos de priorizando a los 26 Gobiernos Regionales 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MINSA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21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Especialistas del MEF colaboran con el RT de OPP y absuelven consultas de los participantes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DGSP-MINSA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50215"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Definición de las metas físicas y financieras</a:t>
                      </a: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Realizar un análisis de la información recogida en la validación, consolidar y elabora un presupuesto del PP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DGSP-MINSA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573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Ajuste de metas físicas y financieras con marco presupuestal aprobado</a:t>
                      </a: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Revisión de lo formulado por los </a:t>
                      </a:r>
                      <a:r>
                        <a:rPr lang="es-P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DGSP-MINSA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15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Taller de validación de Metas</a:t>
                      </a:r>
                      <a:r>
                        <a:rPr lang="es-P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Físicas  y Financieras  con un marco Multianual 2015-2017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DGSP-MINSA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7212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función a la revisión de lo formulado por GR, se realizan orientaciones para las modificaciones que deberían realizar en el SIAF</a:t>
                      </a: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DGSP-MINSA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5367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Verificación que los GR han realizado las modificaciones correspondientes antes del cierre de la formulación en el SIAF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DGSP-MINSA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815603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7. Consolidación de la formulación del presupuesto del PP para el ejercicio  en documentos ejecutivos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 spc="-5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Consolidar la información registrada por las entidades de gobierno regional y local, en documentos ejecutivos (Word, Excel, PowerPoint) que permiten tanto al responsable del PP, como a las entidades de los gobiernos regionales y locales, sustentar la formulación del presupuesto en términos de metas y prioridades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OGDN-MINSA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55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Marcador de contenid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963107"/>
              </p:ext>
            </p:extLst>
          </p:nvPr>
        </p:nvGraphicFramePr>
        <p:xfrm>
          <a:off x="684213" y="1052513"/>
          <a:ext cx="7645400" cy="4143374"/>
        </p:xfrm>
        <a:graphic>
          <a:graphicData uri="http://schemas.openxmlformats.org/drawingml/2006/table">
            <a:tbl>
              <a:tblPr/>
              <a:tblGrid>
                <a:gridCol w="1587379"/>
                <a:gridCol w="2589085"/>
                <a:gridCol w="997568"/>
                <a:gridCol w="304168"/>
                <a:gridCol w="278821"/>
                <a:gridCol w="256642"/>
                <a:gridCol w="256642"/>
                <a:gridCol w="294663"/>
                <a:gridCol w="256642"/>
                <a:gridCol w="291495"/>
                <a:gridCol w="291495"/>
                <a:gridCol w="240800"/>
              </a:tblGrid>
              <a:tr h="27491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PE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Ejecución y seguimiento del PP</a:t>
                      </a:r>
                    </a:p>
                  </a:txBody>
                  <a:tcPr marL="9525" marR="9525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16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Acción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Tareas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Responsable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ABR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AGO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SET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DIC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1062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 Revisión de la ejecución del ejercicio anterior y ajuste de las metas del ejercicio vigente con marco presupuestal aprobado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Revisión de ejecución y cumplimiento de las metas del ejercicio anterior, por producto y Unidad Ejecutora.</a:t>
                      </a:r>
                      <a:b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Sobre la base de la revisión de la ejecución del ejercicio anterior, se procede a revisar las metas programadas para el ejercicio vigente, y, de ser necesario, realizar ajustes a lo programado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DGSP-MINSA</a:t>
                      </a:r>
                      <a:endParaRPr lang="es-ES_trad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032"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 Revisión de avance ejecución acumulada de los PP en los meses de Marzo (1er Trimestre) y Setiembre (3er Trimestre) e identificación de acciones correctivas y  responsables de su implementación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Revisión de avance ejecución acumulada de los PP en los meses de Abril (1er Trimestre), Junio (1er Semestre) y Octubre (3er trimestre) e identificación de acciones correctivas para resolver problemas para el cumplimiento de la ejecución de metas físicas y financieras y  responsables de su implementación.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DGSP-MINSA</a:t>
                      </a:r>
                      <a:endParaRPr lang="es-ES_trad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13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 Evaluación presupuestal del PP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Consolidación y revisión de la consistencia de la información de los indicadores del PP (desempeño y producción física) y remite la evaluación del PP a la DGPP, sobre la base del registro que realizan las entidades de los niveles de gobierno nacional, regional, DIRESAS  y Ejecutoras.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DGSP-MINSA</a:t>
                      </a:r>
                      <a:endParaRPr lang="es-ES_trad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5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1" descr="C:\Documents and Settings\jferrandiz\Escritorio\Image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7688" y="5984875"/>
            <a:ext cx="9175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1"/>
          <p:cNvPicPr>
            <a:picLocks noChangeAspect="1" noChangeArrowheads="1"/>
          </p:cNvPicPr>
          <p:nvPr/>
        </p:nvPicPr>
        <p:blipFill>
          <a:blip r:embed="rId3" cstate="print"/>
          <a:srcRect r="46265" b="-11111"/>
          <a:stretch>
            <a:fillRect/>
          </a:stretch>
        </p:blipFill>
        <p:spPr bwMode="auto">
          <a:xfrm>
            <a:off x="7337425" y="12700"/>
            <a:ext cx="17859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41562" y="1988840"/>
            <a:ext cx="7488832" cy="2232248"/>
          </a:xfrm>
        </p:spPr>
        <p:txBody>
          <a:bodyPr/>
          <a:lstStyle/>
          <a:p>
            <a:pPr algn="ctr"/>
            <a:r>
              <a:rPr lang="es-PE" sz="3200" b="1" dirty="0" smtClean="0"/>
              <a:t>VI. AVANCE DE METAS FÍSICAS </a:t>
            </a:r>
            <a:br>
              <a:rPr lang="es-PE" sz="3200" b="1" dirty="0" smtClean="0"/>
            </a:br>
            <a:r>
              <a:rPr lang="es-PE" sz="3200" b="1" dirty="0" smtClean="0"/>
              <a:t>AL I TRIMESTRE</a:t>
            </a:r>
            <a:endParaRPr lang="es-PE" sz="3200" b="1" dirty="0"/>
          </a:p>
        </p:txBody>
      </p:sp>
    </p:spTree>
    <p:extLst>
      <p:ext uri="{BB962C8B-B14F-4D97-AF65-F5344CB8AC3E}">
        <p14:creationId xmlns:p14="http://schemas.microsoft.com/office/powerpoint/2010/main" val="227832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347714" cy="1320800"/>
          </a:xfrm>
        </p:spPr>
        <p:txBody>
          <a:bodyPr/>
          <a:lstStyle/>
          <a:p>
            <a:pPr algn="ctr"/>
            <a:r>
              <a:rPr lang="es-PE" sz="2800" u="sng" dirty="0" smtClean="0"/>
              <a:t>AVANCE DE METAS FÍSICAS</a:t>
            </a:r>
            <a:br>
              <a:rPr lang="es-PE" sz="2800" u="sng" dirty="0" smtClean="0"/>
            </a:br>
            <a:r>
              <a:rPr lang="es-PE" sz="2800" u="sng" dirty="0" smtClean="0"/>
              <a:t>A MAYO 2014</a:t>
            </a:r>
            <a:endParaRPr lang="es-PE" sz="28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2403475"/>
            <a:ext cx="66389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80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886230"/>
              </p:ext>
            </p:extLst>
          </p:nvPr>
        </p:nvGraphicFramePr>
        <p:xfrm>
          <a:off x="95694" y="914400"/>
          <a:ext cx="4404869" cy="5656516"/>
        </p:xfrm>
        <a:graphic>
          <a:graphicData uri="http://schemas.openxmlformats.org/drawingml/2006/table">
            <a:tbl>
              <a:tblPr/>
              <a:tblGrid>
                <a:gridCol w="1391010"/>
                <a:gridCol w="1468289"/>
                <a:gridCol w="1545570"/>
              </a:tblGrid>
              <a:tr h="41244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DEPARTAMENTO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ÍNDICE DE VULNERABILIDAD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GRADO DE VULNERABILIDAD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09763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HUÁNUCO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Muy vulnerable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763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AYACUCHO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Muy vulnerable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763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HUANCAVELICA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Muy vulnerable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763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CAJAMARCA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Muy vulnerable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763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AMAZONAS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Muy vulnerable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763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LORETO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Muy vulnerable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763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PASCO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Muy vulnerable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763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PIURA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Vulnerable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763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CUSCO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Vulnerable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763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TUMBES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Vulnerable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763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APURIMAC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Vulnerable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763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PUNO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Vulnerable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763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SAN 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MARTÍN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Vulnerable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763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MADRE 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DIOS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Poco vulnerable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763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ANCASH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Poco vulnerable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763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UCAYALI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Poco vulnerable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763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JUNÍN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Poco vulnerable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763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LAMBAYEQUE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Poco vulnerable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763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MOQUEGUA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Poco vulnerable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763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TACNA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vulnerable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763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CALLAO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vulnerable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763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ICA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vulnerable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763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LIMA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vulnerable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763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AREQUIPA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vulnerable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763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LA 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LIBERTAD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vulnerable</a:t>
                      </a:r>
                    </a:p>
                  </a:txBody>
                  <a:tcPr marL="7459" marR="7459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155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434" y="274158"/>
            <a:ext cx="4308576" cy="62861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2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99" y="2492896"/>
            <a:ext cx="6347714" cy="2088232"/>
          </a:xfrm>
        </p:spPr>
        <p:txBody>
          <a:bodyPr/>
          <a:lstStyle/>
          <a:p>
            <a:r>
              <a:rPr lang="es-PE" dirty="0" smtClean="0"/>
              <a:t>GRACIAS………………….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6083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1" descr="C:\Documents and Settings\jferrandiz\Escritorio\Image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7688" y="5984875"/>
            <a:ext cx="9175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144"/>
            <a:ext cx="6764040" cy="654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8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16632"/>
            <a:ext cx="9036496" cy="62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22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93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6768752" cy="649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03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1" descr="C:\Documents and Settings\jferrandiz\Escritorio\Image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7688" y="5984875"/>
            <a:ext cx="9175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1"/>
          <p:cNvPicPr>
            <a:picLocks noChangeAspect="1" noChangeArrowheads="1"/>
          </p:cNvPicPr>
          <p:nvPr/>
        </p:nvPicPr>
        <p:blipFill>
          <a:blip r:embed="rId3" cstate="print"/>
          <a:srcRect r="46265" b="-11111"/>
          <a:stretch>
            <a:fillRect/>
          </a:stretch>
        </p:blipFill>
        <p:spPr bwMode="auto">
          <a:xfrm>
            <a:off x="7337425" y="12700"/>
            <a:ext cx="17859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41562" y="1988840"/>
            <a:ext cx="7488832" cy="2232248"/>
          </a:xfrm>
        </p:spPr>
        <p:txBody>
          <a:bodyPr/>
          <a:lstStyle/>
          <a:p>
            <a:pPr algn="ctr"/>
            <a:r>
              <a:rPr lang="es-PE" sz="3200" b="1" dirty="0" smtClean="0"/>
              <a:t>II. INDICADORES DE DESEMPEÑO</a:t>
            </a:r>
            <a:br>
              <a:rPr lang="es-PE" sz="3200" b="1" dirty="0" smtClean="0"/>
            </a:br>
            <a:r>
              <a:rPr lang="es-PE" sz="3200" b="1" dirty="0" smtClean="0"/>
              <a:t>PROYECCION 2017</a:t>
            </a:r>
            <a:endParaRPr lang="es-PE" sz="3200" b="1" dirty="0"/>
          </a:p>
        </p:txBody>
      </p:sp>
    </p:spTree>
    <p:extLst>
      <p:ext uri="{BB962C8B-B14F-4D97-AF65-F5344CB8AC3E}">
        <p14:creationId xmlns:p14="http://schemas.microsoft.com/office/powerpoint/2010/main" val="140674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6235</TotalTime>
  <Words>1211</Words>
  <Application>Microsoft Office PowerPoint</Application>
  <PresentationFormat>Presentación en pantalla (4:3)</PresentationFormat>
  <Paragraphs>355</Paragraphs>
  <Slides>40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Facet</vt:lpstr>
      <vt:lpstr>PP 024 PREVENCIÓN Y CONTROL DEL CÁNCER: AVANCE E IMPLEMENTACIÓN</vt:lpstr>
      <vt:lpstr>I. SITUACION ACTUAL DEL PROGRAMA PRESUPUESTAL 024 Prevención Y CONTROL DEL CÁNCER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II. INDICADORES DE DESEMPEÑO PROYECCION 2017</vt:lpstr>
      <vt:lpstr>INDICADORES DE DESEMPEÑO </vt:lpstr>
      <vt:lpstr>III. SITUACION DE LAS DEFINICIONES OPERACIONALES Y CRITERIOS DE PROGRAMACION 2015</vt:lpstr>
      <vt:lpstr>De acuerdo a la Directiva N° 001-2014 EF/50.01 «Directiva de Programación y Formulación del Presupuesto del Sector Público para el año 2015 – Programas Presupuestales», y en cumplimiento al Memorándum Circular N° 018-2014-OGPP-OP/MINSA, se remitió las Definiciones Operacionales a la OGPP, de acuerdo a la nueva estructura funcional programática, donde se incrementa el Producto 3000683:NIÑA PROTEGIDA CON VACUNA VPH, y las respectivas actualizaciones de los productos conceptualizados en el año 2013.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INDICADORES DE VULNERABILIDAD DISTRITAL POR CÁNCER REGIÓN TUMBES </vt:lpstr>
      <vt:lpstr>Presentación de PowerPoint</vt:lpstr>
      <vt:lpstr>Presentación de PowerPoint</vt:lpstr>
      <vt:lpstr>IV. ANEXO 5 «PLAN DE ARTICULACION TERRITORIAL 2015»</vt:lpstr>
      <vt:lpstr>PLAN DE ARTICULACION TERRITORIAL</vt:lpstr>
      <vt:lpstr>Presentación de PowerPoint</vt:lpstr>
      <vt:lpstr>VI. AVANCE DE METAS FÍSICAS  AL I TRIMESTRE</vt:lpstr>
      <vt:lpstr>AVANCE DE METAS FÍSICAS A MAYO 2014</vt:lpstr>
      <vt:lpstr>GRACIAS………………….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GUIMO</cp:lastModifiedBy>
  <cp:revision>188</cp:revision>
  <dcterms:created xsi:type="dcterms:W3CDTF">2013-04-22T05:15:11Z</dcterms:created>
  <dcterms:modified xsi:type="dcterms:W3CDTF">2014-06-24T03:27:54Z</dcterms:modified>
</cp:coreProperties>
</file>